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4"/>
  </p:notesMasterIdLst>
  <p:handoutMasterIdLst>
    <p:handoutMasterId r:id="rId15"/>
  </p:handoutMasterIdLst>
  <p:sldIdLst>
    <p:sldId id="286" r:id="rId2"/>
    <p:sldId id="256" r:id="rId3"/>
    <p:sldId id="270" r:id="rId4"/>
    <p:sldId id="295" r:id="rId5"/>
    <p:sldId id="259" r:id="rId6"/>
    <p:sldId id="258" r:id="rId7"/>
    <p:sldId id="292" r:id="rId8"/>
    <p:sldId id="293" r:id="rId9"/>
    <p:sldId id="268" r:id="rId10"/>
    <p:sldId id="272" r:id="rId11"/>
    <p:sldId id="273" r:id="rId12"/>
    <p:sldId id="29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97345-6413-4AA3-86FB-767E92ED7B9F}" v="76" dt="2022-02-15T18:52:21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2" autoAdjust="0"/>
    <p:restoredTop sz="95310" autoAdjust="0"/>
  </p:normalViewPr>
  <p:slideViewPr>
    <p:cSldViewPr snapToGrid="0" snapToObjects="1">
      <p:cViewPr varScale="1">
        <p:scale>
          <a:sx n="83" d="100"/>
          <a:sy n="83" d="100"/>
        </p:scale>
        <p:origin x="30" y="5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2592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russas" userId="02348e2396942d59" providerId="LiveId" clId="{23097345-6413-4AA3-86FB-767E92ED7B9F}"/>
    <pc:docChg chg="undo custSel addSld delSld modSld sldOrd">
      <pc:chgData name="Michaela Prussas" userId="02348e2396942d59" providerId="LiveId" clId="{23097345-6413-4AA3-86FB-767E92ED7B9F}" dt="2022-02-21T18:56:33.222" v="3962" actId="478"/>
      <pc:docMkLst>
        <pc:docMk/>
      </pc:docMkLst>
      <pc:sldChg chg="addSp delSp modSp mod setBg delAnim modAnim modNotesTx">
        <pc:chgData name="Michaela Prussas" userId="02348e2396942d59" providerId="LiveId" clId="{23097345-6413-4AA3-86FB-767E92ED7B9F}" dt="2022-02-21T18:56:33.222" v="3962" actId="478"/>
        <pc:sldMkLst>
          <pc:docMk/>
          <pc:sldMk cId="1392630471" sldId="256"/>
        </pc:sldMkLst>
        <pc:spChg chg="mod">
          <ac:chgData name="Michaela Prussas" userId="02348e2396942d59" providerId="LiveId" clId="{23097345-6413-4AA3-86FB-767E92ED7B9F}" dt="2022-02-15T19:00:27.003" v="1249" actId="5793"/>
          <ac:spMkLst>
            <pc:docMk/>
            <pc:sldMk cId="1392630471" sldId="256"/>
            <ac:spMk id="2" creationId="{A393773C-1EF8-B946-9A88-DBBBE22785CC}"/>
          </ac:spMkLst>
        </pc:spChg>
        <pc:spChg chg="del mod">
          <ac:chgData name="Michaela Prussas" userId="02348e2396942d59" providerId="LiveId" clId="{23097345-6413-4AA3-86FB-767E92ED7B9F}" dt="2022-02-15T19:22:18.749" v="1875" actId="478"/>
          <ac:spMkLst>
            <pc:docMk/>
            <pc:sldMk cId="1392630471" sldId="256"/>
            <ac:spMk id="3" creationId="{FF061210-523B-A84A-8932-AB0D8D1C3BE3}"/>
          </ac:spMkLst>
        </pc:spChg>
        <pc:picChg chg="del">
          <ac:chgData name="Michaela Prussas" userId="02348e2396942d59" providerId="LiveId" clId="{23097345-6413-4AA3-86FB-767E92ED7B9F}" dt="2022-02-21T18:54:43.269" v="3961" actId="478"/>
          <ac:picMkLst>
            <pc:docMk/>
            <pc:sldMk cId="1392630471" sldId="256"/>
            <ac:picMk id="3" creationId="{001F451F-BC99-4285-A0D2-3409451F7000}"/>
          </ac:picMkLst>
        </pc:picChg>
        <pc:picChg chg="add del mod">
          <ac:chgData name="Michaela Prussas" userId="02348e2396942d59" providerId="LiveId" clId="{23097345-6413-4AA3-86FB-767E92ED7B9F}" dt="2022-02-15T19:22:22.276" v="1876" actId="1076"/>
          <ac:picMkLst>
            <pc:docMk/>
            <pc:sldMk cId="1392630471" sldId="256"/>
            <ac:picMk id="4" creationId="{63D988AB-4E19-4DC7-9369-B7B873452E5B}"/>
          </ac:picMkLst>
        </pc:picChg>
        <pc:picChg chg="del">
          <ac:chgData name="Michaela Prussas" userId="02348e2396942d59" providerId="LiveId" clId="{23097345-6413-4AA3-86FB-767E92ED7B9F}" dt="2022-02-15T20:27:11.958" v="2801" actId="478"/>
          <ac:picMkLst>
            <pc:docMk/>
            <pc:sldMk cId="1392630471" sldId="256"/>
            <ac:picMk id="6" creationId="{73192B4E-0DE9-42D2-9FDB-F416C10933F1}"/>
          </ac:picMkLst>
        </pc:picChg>
        <pc:picChg chg="del">
          <ac:chgData name="Michaela Prussas" userId="02348e2396942d59" providerId="LiveId" clId="{23097345-6413-4AA3-86FB-767E92ED7B9F}" dt="2022-02-21T18:56:33.222" v="3962" actId="478"/>
          <ac:picMkLst>
            <pc:docMk/>
            <pc:sldMk cId="1392630471" sldId="256"/>
            <ac:picMk id="6" creationId="{DC74301D-C1CE-4FDF-BA85-80BDE2646871}"/>
          </ac:picMkLst>
        </pc:picChg>
        <pc:picChg chg="mod">
          <ac:chgData name="Michaela Prussas" userId="02348e2396942d59" providerId="LiveId" clId="{23097345-6413-4AA3-86FB-767E92ED7B9F}" dt="2022-02-15T20:27:08.389" v="2800"/>
          <ac:picMkLst>
            <pc:docMk/>
            <pc:sldMk cId="1392630471" sldId="256"/>
            <ac:picMk id="7" creationId="{B31B2EF8-B52E-425C-8BCD-3970C8E902FE}"/>
          </ac:picMkLst>
        </pc:picChg>
        <pc:picChg chg="del mod">
          <ac:chgData name="Michaela Prussas" userId="02348e2396942d59" providerId="LiveId" clId="{23097345-6413-4AA3-86FB-767E92ED7B9F}" dt="2022-02-21T18:49:41.253" v="3960" actId="478"/>
          <ac:picMkLst>
            <pc:docMk/>
            <pc:sldMk cId="1392630471" sldId="256"/>
            <ac:picMk id="8" creationId="{C6141413-1D9D-4E21-A9B9-E82EDDDFF6B1}"/>
          </ac:picMkLst>
        </pc:picChg>
        <pc:picChg chg="mod">
          <ac:chgData name="Michaela Prussas" userId="02348e2396942d59" providerId="LiveId" clId="{23097345-6413-4AA3-86FB-767E92ED7B9F}" dt="2022-02-15T19:45:44.812" v="2783" actId="1076"/>
          <ac:picMkLst>
            <pc:docMk/>
            <pc:sldMk cId="1392630471" sldId="256"/>
            <ac:picMk id="9" creationId="{883CA3BE-EBA1-E342-9499-D8F654068107}"/>
          </ac:picMkLst>
        </pc:picChg>
      </pc:sldChg>
      <pc:sldChg chg="addSp delSp modSp mod setBg delAnim modNotesTx">
        <pc:chgData name="Michaela Prussas" userId="02348e2396942d59" providerId="LiveId" clId="{23097345-6413-4AA3-86FB-767E92ED7B9F}" dt="2022-02-15T23:04:17.534" v="3811" actId="20577"/>
        <pc:sldMkLst>
          <pc:docMk/>
          <pc:sldMk cId="3186036202" sldId="258"/>
        </pc:sldMkLst>
        <pc:spChg chg="mod">
          <ac:chgData name="Michaela Prussas" userId="02348e2396942d59" providerId="LiveId" clId="{23097345-6413-4AA3-86FB-767E92ED7B9F}" dt="2022-02-15T19:56:01.138" v="2796" actId="120"/>
          <ac:spMkLst>
            <pc:docMk/>
            <pc:sldMk cId="3186036202" sldId="258"/>
            <ac:spMk id="2" creationId="{64673518-A2C9-6748-AB99-E38C8863B0C9}"/>
          </ac:spMkLst>
        </pc:spChg>
        <pc:spChg chg="mod">
          <ac:chgData name="Michaela Prussas" userId="02348e2396942d59" providerId="LiveId" clId="{23097345-6413-4AA3-86FB-767E92ED7B9F}" dt="2022-02-15T19:29:06.035" v="2190" actId="20577"/>
          <ac:spMkLst>
            <pc:docMk/>
            <pc:sldMk cId="3186036202" sldId="258"/>
            <ac:spMk id="3" creationId="{EB41A9E8-D810-4A51-BE25-FD393A49E8EA}"/>
          </ac:spMkLst>
        </pc:spChg>
        <pc:spChg chg="mod">
          <ac:chgData name="Michaela Prussas" userId="02348e2396942d59" providerId="LiveId" clId="{23097345-6413-4AA3-86FB-767E92ED7B9F}" dt="2022-02-15T19:54:55.508" v="2794" actId="20577"/>
          <ac:spMkLst>
            <pc:docMk/>
            <pc:sldMk cId="3186036202" sldId="258"/>
            <ac:spMk id="8" creationId="{407647B5-C477-4C6A-8791-E31777171869}"/>
          </ac:spMkLst>
        </pc:spChg>
        <pc:picChg chg="mod">
          <ac:chgData name="Michaela Prussas" userId="02348e2396942d59" providerId="LiveId" clId="{23097345-6413-4AA3-86FB-767E92ED7B9F}" dt="2022-02-15T18:58:07.194" v="998" actId="14100"/>
          <ac:picMkLst>
            <pc:docMk/>
            <pc:sldMk cId="3186036202" sldId="258"/>
            <ac:picMk id="4" creationId="{C22DE097-0AAE-4DE5-8644-7DDFDEBF6A33}"/>
          </ac:picMkLst>
        </pc:picChg>
        <pc:picChg chg="add del mod modCrop">
          <ac:chgData name="Michaela Prussas" userId="02348e2396942d59" providerId="LiveId" clId="{23097345-6413-4AA3-86FB-767E92ED7B9F}" dt="2022-02-15T18:58:11.986" v="1007" actId="22"/>
          <ac:picMkLst>
            <pc:docMk/>
            <pc:sldMk cId="3186036202" sldId="258"/>
            <ac:picMk id="7" creationId="{0175882D-253E-4E7B-ADAC-0C29620F555A}"/>
          </ac:picMkLst>
        </pc:picChg>
        <pc:picChg chg="del">
          <ac:chgData name="Michaela Prussas" userId="02348e2396942d59" providerId="LiveId" clId="{23097345-6413-4AA3-86FB-767E92ED7B9F}" dt="2022-02-15T20:55:20.286" v="3602" actId="478"/>
          <ac:picMkLst>
            <pc:docMk/>
            <pc:sldMk cId="3186036202" sldId="258"/>
            <ac:picMk id="9" creationId="{41A5F088-55B7-471C-BAAC-8FFF0F549643}"/>
          </ac:picMkLst>
        </pc:picChg>
        <pc:picChg chg="del">
          <ac:chgData name="Michaela Prussas" userId="02348e2396942d59" providerId="LiveId" clId="{23097345-6413-4AA3-86FB-767E92ED7B9F}" dt="2022-02-15T21:04:28.937" v="3604" actId="478"/>
          <ac:picMkLst>
            <pc:docMk/>
            <pc:sldMk cId="3186036202" sldId="258"/>
            <ac:picMk id="10" creationId="{8FB0B3FD-9ABF-4B67-82CC-92D319B39E2D}"/>
          </ac:picMkLst>
        </pc:picChg>
        <pc:picChg chg="mod">
          <ac:chgData name="Michaela Prussas" userId="02348e2396942d59" providerId="LiveId" clId="{23097345-6413-4AA3-86FB-767E92ED7B9F}" dt="2022-02-15T21:04:26.452" v="3603" actId="1076"/>
          <ac:picMkLst>
            <pc:docMk/>
            <pc:sldMk cId="3186036202" sldId="258"/>
            <ac:picMk id="11" creationId="{2D7677B2-46AA-4CC8-B2A9-D2182C7201EC}"/>
          </ac:picMkLst>
        </pc:picChg>
      </pc:sldChg>
      <pc:sldChg chg="addSp delSp modSp mod setBg modClrScheme delAnim chgLayout modNotesTx">
        <pc:chgData name="Michaela Prussas" userId="02348e2396942d59" providerId="LiveId" clId="{23097345-6413-4AA3-86FB-767E92ED7B9F}" dt="2022-02-15T23:04:13.349" v="3810" actId="20577"/>
        <pc:sldMkLst>
          <pc:docMk/>
          <pc:sldMk cId="933133718" sldId="259"/>
        </pc:sldMkLst>
        <pc:spChg chg="del">
          <ac:chgData name="Michaela Prussas" userId="02348e2396942d59" providerId="LiveId" clId="{23097345-6413-4AA3-86FB-767E92ED7B9F}" dt="2022-02-15T19:25:16.898" v="2133" actId="478"/>
          <ac:spMkLst>
            <pc:docMk/>
            <pc:sldMk cId="933133718" sldId="259"/>
            <ac:spMk id="2" creationId="{6837360D-9321-4650-AAB1-F214031CB8D0}"/>
          </ac:spMkLst>
        </pc:spChg>
        <pc:spChg chg="del mod">
          <ac:chgData name="Michaela Prussas" userId="02348e2396942d59" providerId="LiveId" clId="{23097345-6413-4AA3-86FB-767E92ED7B9F}" dt="2022-02-15T19:37:17.242" v="2620" actId="478"/>
          <ac:spMkLst>
            <pc:docMk/>
            <pc:sldMk cId="933133718" sldId="259"/>
            <ac:spMk id="5" creationId="{9D69AE31-4446-43E3-ADBB-445D7381D0DD}"/>
          </ac:spMkLst>
        </pc:spChg>
        <pc:picChg chg="mod">
          <ac:chgData name="Michaela Prussas" userId="02348e2396942d59" providerId="LiveId" clId="{23097345-6413-4AA3-86FB-767E92ED7B9F}" dt="2022-02-15T19:30:31.857" v="2195" actId="1076"/>
          <ac:picMkLst>
            <pc:docMk/>
            <pc:sldMk cId="933133718" sldId="259"/>
            <ac:picMk id="4" creationId="{C9F31ABE-25E3-4E6D-9490-E98610391D05}"/>
          </ac:picMkLst>
        </pc:picChg>
        <pc:picChg chg="del">
          <ac:chgData name="Michaela Prussas" userId="02348e2396942d59" providerId="LiveId" clId="{23097345-6413-4AA3-86FB-767E92ED7B9F}" dt="2022-02-15T19:24:28.238" v="2121" actId="478"/>
          <ac:picMkLst>
            <pc:docMk/>
            <pc:sldMk cId="933133718" sldId="259"/>
            <ac:picMk id="6" creationId="{FAC06805-2CB0-4E46-8699-EDD03BCC2E9B}"/>
          </ac:picMkLst>
        </pc:picChg>
        <pc:picChg chg="add del mod modCrop">
          <ac:chgData name="Michaela Prussas" userId="02348e2396942d59" providerId="LiveId" clId="{23097345-6413-4AA3-86FB-767E92ED7B9F}" dt="2022-02-15T19:24:52.898" v="2127" actId="22"/>
          <ac:picMkLst>
            <pc:docMk/>
            <pc:sldMk cId="933133718" sldId="259"/>
            <ac:picMk id="7" creationId="{5CE569A7-56BE-4768-817E-90F0C942205B}"/>
          </ac:picMkLst>
        </pc:picChg>
        <pc:picChg chg="add del mod modCrop">
          <ac:chgData name="Michaela Prussas" userId="02348e2396942d59" providerId="LiveId" clId="{23097345-6413-4AA3-86FB-767E92ED7B9F}" dt="2022-02-15T19:26:17.484" v="2137" actId="478"/>
          <ac:picMkLst>
            <pc:docMk/>
            <pc:sldMk cId="933133718" sldId="259"/>
            <ac:picMk id="9" creationId="{9C1E531E-CEE0-48A5-823D-D183BF1972EE}"/>
          </ac:picMkLst>
        </pc:picChg>
        <pc:picChg chg="add del mod modCrop">
          <ac:chgData name="Michaela Prussas" userId="02348e2396942d59" providerId="LiveId" clId="{23097345-6413-4AA3-86FB-767E92ED7B9F}" dt="2022-02-15T19:27:25.651" v="2149" actId="478"/>
          <ac:picMkLst>
            <pc:docMk/>
            <pc:sldMk cId="933133718" sldId="259"/>
            <ac:picMk id="11" creationId="{8A507BBF-C36C-4004-9A69-17717D8D701D}"/>
          </ac:picMkLst>
        </pc:picChg>
        <pc:picChg chg="add del mod modCrop">
          <ac:chgData name="Michaela Prussas" userId="02348e2396942d59" providerId="LiveId" clId="{23097345-6413-4AA3-86FB-767E92ED7B9F}" dt="2022-02-15T19:27:35.031" v="2152" actId="478"/>
          <ac:picMkLst>
            <pc:docMk/>
            <pc:sldMk cId="933133718" sldId="259"/>
            <ac:picMk id="13" creationId="{FF260874-3F9F-4A47-AB88-583EE55814F2}"/>
          </ac:picMkLst>
        </pc:picChg>
        <pc:picChg chg="add del mod modCrop">
          <ac:chgData name="Michaela Prussas" userId="02348e2396942d59" providerId="LiveId" clId="{23097345-6413-4AA3-86FB-767E92ED7B9F}" dt="2022-02-15T19:28:25.292" v="2160" actId="22"/>
          <ac:picMkLst>
            <pc:docMk/>
            <pc:sldMk cId="933133718" sldId="259"/>
            <ac:picMk id="15" creationId="{DFC93221-9540-477B-9909-D1A2B05A484C}"/>
          </ac:picMkLst>
        </pc:picChg>
        <pc:picChg chg="add del mod modCrop">
          <ac:chgData name="Michaela Prussas" userId="02348e2396942d59" providerId="LiveId" clId="{23097345-6413-4AA3-86FB-767E92ED7B9F}" dt="2022-02-15T19:36:31.052" v="2609" actId="478"/>
          <ac:picMkLst>
            <pc:docMk/>
            <pc:sldMk cId="933133718" sldId="259"/>
            <ac:picMk id="17" creationId="{B4D1F932-253C-4ED9-A6BE-FCA57AECD8F1}"/>
          </ac:picMkLst>
        </pc:picChg>
        <pc:picChg chg="add del mod modCrop">
          <ac:chgData name="Michaela Prussas" userId="02348e2396942d59" providerId="LiveId" clId="{23097345-6413-4AA3-86FB-767E92ED7B9F}" dt="2022-02-15T19:36:48.021" v="2612" actId="478"/>
          <ac:picMkLst>
            <pc:docMk/>
            <pc:sldMk cId="933133718" sldId="259"/>
            <ac:picMk id="19" creationId="{267854D3-A9FF-4184-9BA8-AD15EBA8118C}"/>
          </ac:picMkLst>
        </pc:picChg>
        <pc:picChg chg="add mod modCrop">
          <ac:chgData name="Michaela Prussas" userId="02348e2396942d59" providerId="LiveId" clId="{23097345-6413-4AA3-86FB-767E92ED7B9F}" dt="2022-02-15T19:37:25.511" v="2623" actId="14100"/>
          <ac:picMkLst>
            <pc:docMk/>
            <pc:sldMk cId="933133718" sldId="259"/>
            <ac:picMk id="21" creationId="{A6A7F336-109D-4F81-90CC-4254A6BF0D74}"/>
          </ac:picMkLst>
        </pc:picChg>
        <pc:picChg chg="del">
          <ac:chgData name="Michaela Prussas" userId="02348e2396942d59" providerId="LiveId" clId="{23097345-6413-4AA3-86FB-767E92ED7B9F}" dt="2022-02-15T20:46:43.265" v="3509" actId="478"/>
          <ac:picMkLst>
            <pc:docMk/>
            <pc:sldMk cId="933133718" sldId="259"/>
            <ac:picMk id="23" creationId="{E0DB3355-5735-42A6-A110-7DF2C006037F}"/>
          </ac:picMkLst>
        </pc:picChg>
        <pc:picChg chg="del">
          <ac:chgData name="Michaela Prussas" userId="02348e2396942d59" providerId="LiveId" clId="{23097345-6413-4AA3-86FB-767E92ED7B9F}" dt="2022-02-15T20:46:40.575" v="3508" actId="478"/>
          <ac:picMkLst>
            <pc:docMk/>
            <pc:sldMk cId="933133718" sldId="259"/>
            <ac:picMk id="24" creationId="{CD4F9175-F7D2-4417-9239-4CEFE34E5F06}"/>
          </ac:picMkLst>
        </pc:picChg>
        <pc:picChg chg="del mod">
          <ac:chgData name="Michaela Prussas" userId="02348e2396942d59" providerId="LiveId" clId="{23097345-6413-4AA3-86FB-767E92ED7B9F}" dt="2022-02-15T20:46:38.776" v="3507" actId="478"/>
          <ac:picMkLst>
            <pc:docMk/>
            <pc:sldMk cId="933133718" sldId="259"/>
            <ac:picMk id="25" creationId="{4237D13D-986B-4918-8719-1ED4505D1952}"/>
          </ac:picMkLst>
        </pc:picChg>
        <pc:picChg chg="del">
          <ac:chgData name="Michaela Prussas" userId="02348e2396942d59" providerId="LiveId" clId="{23097345-6413-4AA3-86FB-767E92ED7B9F}" dt="2022-02-15T20:46:27.626" v="3505" actId="478"/>
          <ac:picMkLst>
            <pc:docMk/>
            <pc:sldMk cId="933133718" sldId="259"/>
            <ac:picMk id="26" creationId="{231194D1-E4D9-4C01-A386-20393F12DA42}"/>
          </ac:picMkLst>
        </pc:picChg>
        <pc:picChg chg="del">
          <ac:chgData name="Michaela Prussas" userId="02348e2396942d59" providerId="LiveId" clId="{23097345-6413-4AA3-86FB-767E92ED7B9F}" dt="2022-02-15T20:46:17.705" v="3503" actId="478"/>
          <ac:picMkLst>
            <pc:docMk/>
            <pc:sldMk cId="933133718" sldId="259"/>
            <ac:picMk id="27" creationId="{F162F7C1-0097-48AA-870E-53FC250A953C}"/>
          </ac:picMkLst>
        </pc:picChg>
        <pc:picChg chg="del mod">
          <ac:chgData name="Michaela Prussas" userId="02348e2396942d59" providerId="LiveId" clId="{23097345-6413-4AA3-86FB-767E92ED7B9F}" dt="2022-02-15T20:46:13.775" v="3502" actId="478"/>
          <ac:picMkLst>
            <pc:docMk/>
            <pc:sldMk cId="933133718" sldId="259"/>
            <ac:picMk id="28" creationId="{14EDD70E-0811-4C37-B3A1-9B99816A06DB}"/>
          </ac:picMkLst>
        </pc:picChg>
        <pc:picChg chg="mod">
          <ac:chgData name="Michaela Prussas" userId="02348e2396942d59" providerId="LiveId" clId="{23097345-6413-4AA3-86FB-767E92ED7B9F}" dt="2022-02-15T22:19:20.882" v="3761" actId="1076"/>
          <ac:picMkLst>
            <pc:docMk/>
            <pc:sldMk cId="933133718" sldId="259"/>
            <ac:picMk id="29" creationId="{0093EB34-D932-4413-9771-AF867C94AC95}"/>
          </ac:picMkLst>
        </pc:picChg>
      </pc:sldChg>
      <pc:sldChg chg="del">
        <pc:chgData name="Michaela Prussas" userId="02348e2396942d59" providerId="LiveId" clId="{23097345-6413-4AA3-86FB-767E92ED7B9F}" dt="2022-02-13T20:14:03.919" v="34" actId="47"/>
        <pc:sldMkLst>
          <pc:docMk/>
          <pc:sldMk cId="2506059306" sldId="260"/>
        </pc:sldMkLst>
      </pc:sldChg>
      <pc:sldChg chg="del">
        <pc:chgData name="Michaela Prussas" userId="02348e2396942d59" providerId="LiveId" clId="{23097345-6413-4AA3-86FB-767E92ED7B9F}" dt="2022-02-14T13:31:18.562" v="721" actId="47"/>
        <pc:sldMkLst>
          <pc:docMk/>
          <pc:sldMk cId="3752561466" sldId="263"/>
        </pc:sldMkLst>
      </pc:sldChg>
      <pc:sldChg chg="del">
        <pc:chgData name="Michaela Prussas" userId="02348e2396942d59" providerId="LiveId" clId="{23097345-6413-4AA3-86FB-767E92ED7B9F}" dt="2022-02-13T20:15:12.528" v="189" actId="47"/>
        <pc:sldMkLst>
          <pc:docMk/>
          <pc:sldMk cId="1804873954" sldId="264"/>
        </pc:sldMkLst>
      </pc:sldChg>
      <pc:sldChg chg="modSp del mod">
        <pc:chgData name="Michaela Prussas" userId="02348e2396942d59" providerId="LiveId" clId="{23097345-6413-4AA3-86FB-767E92ED7B9F}" dt="2022-02-15T18:38:47.372" v="759" actId="47"/>
        <pc:sldMkLst>
          <pc:docMk/>
          <pc:sldMk cId="3730776630" sldId="265"/>
        </pc:sldMkLst>
        <pc:spChg chg="mod">
          <ac:chgData name="Michaela Prussas" userId="02348e2396942d59" providerId="LiveId" clId="{23097345-6413-4AA3-86FB-767E92ED7B9F}" dt="2022-02-15T18:37:50.611" v="750" actId="21"/>
          <ac:spMkLst>
            <pc:docMk/>
            <pc:sldMk cId="3730776630" sldId="265"/>
            <ac:spMk id="7" creationId="{6C5B9E9E-F2FA-4E3D-B9BF-D595E709B425}"/>
          </ac:spMkLst>
        </pc:spChg>
      </pc:sldChg>
      <pc:sldChg chg="del">
        <pc:chgData name="Michaela Prussas" userId="02348e2396942d59" providerId="LiveId" clId="{23097345-6413-4AA3-86FB-767E92ED7B9F}" dt="2022-02-14T13:26:29.405" v="588" actId="47"/>
        <pc:sldMkLst>
          <pc:docMk/>
          <pc:sldMk cId="1764010199" sldId="266"/>
        </pc:sldMkLst>
      </pc:sldChg>
      <pc:sldChg chg="del">
        <pc:chgData name="Michaela Prussas" userId="02348e2396942d59" providerId="LiveId" clId="{23097345-6413-4AA3-86FB-767E92ED7B9F}" dt="2022-02-14T13:25:59.946" v="585" actId="47"/>
        <pc:sldMkLst>
          <pc:docMk/>
          <pc:sldMk cId="2046497156" sldId="267"/>
        </pc:sldMkLst>
      </pc:sldChg>
      <pc:sldChg chg="addSp delSp modSp mod setBg modClrScheme delAnim chgLayout modNotesTx">
        <pc:chgData name="Michaela Prussas" userId="02348e2396942d59" providerId="LiveId" clId="{23097345-6413-4AA3-86FB-767E92ED7B9F}" dt="2022-02-18T08:04:38.374" v="3845" actId="478"/>
        <pc:sldMkLst>
          <pc:docMk/>
          <pc:sldMk cId="108035204" sldId="268"/>
        </pc:sldMkLst>
        <pc:spChg chg="mod">
          <ac:chgData name="Michaela Prussas" userId="02348e2396942d59" providerId="LiveId" clId="{23097345-6413-4AA3-86FB-767E92ED7B9F}" dt="2022-02-15T19:45:33.661" v="2781" actId="255"/>
          <ac:spMkLst>
            <pc:docMk/>
            <pc:sldMk cId="108035204" sldId="268"/>
            <ac:spMk id="7" creationId="{6C5B9E9E-F2FA-4E3D-B9BF-D595E709B425}"/>
          </ac:spMkLst>
        </pc:spChg>
        <pc:picChg chg="add del mod">
          <ac:chgData name="Michaela Prussas" userId="02348e2396942d59" providerId="LiveId" clId="{23097345-6413-4AA3-86FB-767E92ED7B9F}" dt="2022-02-15T22:04:32.312" v="3744" actId="1076"/>
          <ac:picMkLst>
            <pc:docMk/>
            <pc:sldMk cId="108035204" sldId="268"/>
            <ac:picMk id="2" creationId="{2ADBAC50-DB21-4F4A-AFB0-3D7AB78FA534}"/>
          </ac:picMkLst>
        </pc:picChg>
        <pc:picChg chg="add del mod">
          <ac:chgData name="Michaela Prussas" userId="02348e2396942d59" providerId="LiveId" clId="{23097345-6413-4AA3-86FB-767E92ED7B9F}" dt="2022-02-15T21:32:19.530" v="3637" actId="478"/>
          <ac:picMkLst>
            <pc:docMk/>
            <pc:sldMk cId="108035204" sldId="268"/>
            <ac:picMk id="3" creationId="{F3FBBBE3-1C5E-4DA1-B63F-75016339A05A}"/>
          </ac:picMkLst>
        </pc:picChg>
        <pc:picChg chg="add del mod">
          <ac:chgData name="Michaela Prussas" userId="02348e2396942d59" providerId="LiveId" clId="{23097345-6413-4AA3-86FB-767E92ED7B9F}" dt="2022-02-15T22:02:21.863" v="3737" actId="14100"/>
          <ac:picMkLst>
            <pc:docMk/>
            <pc:sldMk cId="108035204" sldId="268"/>
            <ac:picMk id="4" creationId="{B32231F0-5FB6-4A82-9300-BAE52A701753}"/>
          </ac:picMkLst>
        </pc:picChg>
        <pc:picChg chg="add del mod ord modCrop">
          <ac:chgData name="Michaela Prussas" userId="02348e2396942d59" providerId="LiveId" clId="{23097345-6413-4AA3-86FB-767E92ED7B9F}" dt="2022-02-15T21:37:21.033" v="3704" actId="478"/>
          <ac:picMkLst>
            <pc:docMk/>
            <pc:sldMk cId="108035204" sldId="268"/>
            <ac:picMk id="6" creationId="{6A9E7A51-DE54-4863-B7BF-6A2AB7713DBA}"/>
          </ac:picMkLst>
        </pc:picChg>
        <pc:picChg chg="add del mod">
          <ac:chgData name="Michaela Prussas" userId="02348e2396942d59" providerId="LiveId" clId="{23097345-6413-4AA3-86FB-767E92ED7B9F}" dt="2022-02-15T21:33:37.047" v="3646" actId="478"/>
          <ac:picMkLst>
            <pc:docMk/>
            <pc:sldMk cId="108035204" sldId="268"/>
            <ac:picMk id="8" creationId="{44F2444C-4BD0-4948-8A1C-6C65D74F535B}"/>
          </ac:picMkLst>
        </pc:picChg>
        <pc:picChg chg="mod ord">
          <ac:chgData name="Michaela Prussas" userId="02348e2396942d59" providerId="LiveId" clId="{23097345-6413-4AA3-86FB-767E92ED7B9F}" dt="2022-02-15T18:49:45.417" v="812" actId="1076"/>
          <ac:picMkLst>
            <pc:docMk/>
            <pc:sldMk cId="108035204" sldId="268"/>
            <ac:picMk id="9" creationId="{883CA3BE-EBA1-E342-9499-D8F654068107}"/>
          </ac:picMkLst>
        </pc:picChg>
        <pc:picChg chg="add del mod">
          <ac:chgData name="Michaela Prussas" userId="02348e2396942d59" providerId="LiveId" clId="{23097345-6413-4AA3-86FB-767E92ED7B9F}" dt="2022-02-15T21:34:39.207" v="3661" actId="931"/>
          <ac:picMkLst>
            <pc:docMk/>
            <pc:sldMk cId="108035204" sldId="268"/>
            <ac:picMk id="11" creationId="{6252E394-D546-48EF-9B7C-A506B38B9501}"/>
          </ac:picMkLst>
        </pc:picChg>
        <pc:picChg chg="add del mod">
          <ac:chgData name="Michaela Prussas" userId="02348e2396942d59" providerId="LiveId" clId="{23097345-6413-4AA3-86FB-767E92ED7B9F}" dt="2022-02-15T21:39:04.558" v="3712" actId="478"/>
          <ac:picMkLst>
            <pc:docMk/>
            <pc:sldMk cId="108035204" sldId="268"/>
            <ac:picMk id="12" creationId="{50B90A03-41B0-4312-B7D2-D45737E8AF52}"/>
          </ac:picMkLst>
        </pc:picChg>
        <pc:picChg chg="add mod">
          <ac:chgData name="Michaela Prussas" userId="02348e2396942d59" providerId="LiveId" clId="{23097345-6413-4AA3-86FB-767E92ED7B9F}" dt="2022-02-15T22:02:09.613" v="3732" actId="1076"/>
          <ac:picMkLst>
            <pc:docMk/>
            <pc:sldMk cId="108035204" sldId="268"/>
            <ac:picMk id="13" creationId="{FBCDB722-C098-475B-A72D-B2039B5601A7}"/>
          </ac:picMkLst>
        </pc:picChg>
        <pc:picChg chg="del">
          <ac:chgData name="Michaela Prussas" userId="02348e2396942d59" providerId="LiveId" clId="{23097345-6413-4AA3-86FB-767E92ED7B9F}" dt="2022-02-15T22:02:03.913" v="3729" actId="478"/>
          <ac:picMkLst>
            <pc:docMk/>
            <pc:sldMk cId="108035204" sldId="268"/>
            <ac:picMk id="14" creationId="{F424E4E0-C7EA-49D5-B5A6-41BF07F15AB0}"/>
          </ac:picMkLst>
        </pc:picChg>
        <pc:picChg chg="del">
          <ac:chgData name="Michaela Prussas" userId="02348e2396942d59" providerId="LiveId" clId="{23097345-6413-4AA3-86FB-767E92ED7B9F}" dt="2022-02-15T22:02:01.313" v="3728" actId="478"/>
          <ac:picMkLst>
            <pc:docMk/>
            <pc:sldMk cId="108035204" sldId="268"/>
            <ac:picMk id="15" creationId="{32FC7273-77F4-4B8B-AE43-2E7A7AB0F132}"/>
          </ac:picMkLst>
        </pc:picChg>
        <pc:picChg chg="del">
          <ac:chgData name="Michaela Prussas" userId="02348e2396942d59" providerId="LiveId" clId="{23097345-6413-4AA3-86FB-767E92ED7B9F}" dt="2022-02-15T22:02:00.003" v="3727" actId="478"/>
          <ac:picMkLst>
            <pc:docMk/>
            <pc:sldMk cId="108035204" sldId="268"/>
            <ac:picMk id="16" creationId="{7AE93EA9-4083-486D-BAF9-7DDF33EA5566}"/>
          </ac:picMkLst>
        </pc:picChg>
        <pc:picChg chg="del">
          <ac:chgData name="Michaela Prussas" userId="02348e2396942d59" providerId="LiveId" clId="{23097345-6413-4AA3-86FB-767E92ED7B9F}" dt="2022-02-15T22:01:56.673" v="3726" actId="478"/>
          <ac:picMkLst>
            <pc:docMk/>
            <pc:sldMk cId="108035204" sldId="268"/>
            <ac:picMk id="17" creationId="{31FC9DF9-C458-4ECF-A79D-6CE9F6D6EED5}"/>
          </ac:picMkLst>
        </pc:picChg>
        <pc:picChg chg="del">
          <ac:chgData name="Michaela Prussas" userId="02348e2396942d59" providerId="LiveId" clId="{23097345-6413-4AA3-86FB-767E92ED7B9F}" dt="2022-02-15T22:01:54.323" v="3725" actId="478"/>
          <ac:picMkLst>
            <pc:docMk/>
            <pc:sldMk cId="108035204" sldId="268"/>
            <ac:picMk id="18" creationId="{11D94350-01F7-4B09-8E88-1F88D953418D}"/>
          </ac:picMkLst>
        </pc:picChg>
        <pc:picChg chg="del">
          <ac:chgData name="Michaela Prussas" userId="02348e2396942d59" providerId="LiveId" clId="{23097345-6413-4AA3-86FB-767E92ED7B9F}" dt="2022-02-15T22:01:52.883" v="3724" actId="478"/>
          <ac:picMkLst>
            <pc:docMk/>
            <pc:sldMk cId="108035204" sldId="268"/>
            <ac:picMk id="19" creationId="{65546F50-EC7E-431F-BCB8-A71433D83215}"/>
          </ac:picMkLst>
        </pc:picChg>
        <pc:picChg chg="del mod">
          <ac:chgData name="Michaela Prussas" userId="02348e2396942d59" providerId="LiveId" clId="{23097345-6413-4AA3-86FB-767E92ED7B9F}" dt="2022-02-18T08:04:38.374" v="3845" actId="478"/>
          <ac:picMkLst>
            <pc:docMk/>
            <pc:sldMk cId="108035204" sldId="268"/>
            <ac:picMk id="20" creationId="{D4A69435-A6EB-4D42-B9BE-0C6506FE6621}"/>
          </ac:picMkLst>
        </pc:picChg>
      </pc:sldChg>
      <pc:sldChg chg="modSp del mod">
        <pc:chgData name="Michaela Prussas" userId="02348e2396942d59" providerId="LiveId" clId="{23097345-6413-4AA3-86FB-767E92ED7B9F}" dt="2022-02-13T20:13:42.573" v="33" actId="47"/>
        <pc:sldMkLst>
          <pc:docMk/>
          <pc:sldMk cId="2654724305" sldId="269"/>
        </pc:sldMkLst>
        <pc:spChg chg="mod">
          <ac:chgData name="Michaela Prussas" userId="02348e2396942d59" providerId="LiveId" clId="{23097345-6413-4AA3-86FB-767E92ED7B9F}" dt="2022-02-13T20:13:39.660" v="32" actId="6549"/>
          <ac:spMkLst>
            <pc:docMk/>
            <pc:sldMk cId="2654724305" sldId="269"/>
            <ac:spMk id="7" creationId="{6C5B9E9E-F2FA-4E3D-B9BF-D595E709B425}"/>
          </ac:spMkLst>
        </pc:spChg>
      </pc:sldChg>
      <pc:sldChg chg="addSp delSp modSp mod setBg delAnim modAnim modNotes modNotesTx">
        <pc:chgData name="Michaela Prussas" userId="02348e2396942d59" providerId="LiveId" clId="{23097345-6413-4AA3-86FB-767E92ED7B9F}" dt="2022-02-18T08:27:49.066" v="3915" actId="1076"/>
        <pc:sldMkLst>
          <pc:docMk/>
          <pc:sldMk cId="2561031287" sldId="270"/>
        </pc:sldMkLst>
        <pc:spChg chg="mod">
          <ac:chgData name="Michaela Prussas" userId="02348e2396942d59" providerId="LiveId" clId="{23097345-6413-4AA3-86FB-767E92ED7B9F}" dt="2022-02-18T08:27:49.066" v="3915" actId="1076"/>
          <ac:spMkLst>
            <pc:docMk/>
            <pc:sldMk cId="2561031287" sldId="270"/>
            <ac:spMk id="4" creationId="{97654180-F41B-494F-B6D8-CF32C9C8A088}"/>
          </ac:spMkLst>
        </pc:spChg>
        <pc:spChg chg="mod">
          <ac:chgData name="Michaela Prussas" userId="02348e2396942d59" providerId="LiveId" clId="{23097345-6413-4AA3-86FB-767E92ED7B9F}" dt="2022-02-15T19:55:46.744" v="2795" actId="120"/>
          <ac:spMkLst>
            <pc:docMk/>
            <pc:sldMk cId="2561031287" sldId="270"/>
            <ac:spMk id="6" creationId="{269E5556-2005-4F7B-BA35-559AB5009F56}"/>
          </ac:spMkLst>
        </pc:spChg>
        <pc:spChg chg="add del">
          <ac:chgData name="Michaela Prussas" userId="02348e2396942d59" providerId="LiveId" clId="{23097345-6413-4AA3-86FB-767E92ED7B9F}" dt="2022-02-15T18:40:28.799" v="765" actId="22"/>
          <ac:spMkLst>
            <pc:docMk/>
            <pc:sldMk cId="2561031287" sldId="270"/>
            <ac:spMk id="7" creationId="{934C1ED1-9A66-4F2F-9E63-A023F4C201FA}"/>
          </ac:spMkLst>
        </pc:spChg>
        <pc:picChg chg="del">
          <ac:chgData name="Michaela Prussas" userId="02348e2396942d59" providerId="LiveId" clId="{23097345-6413-4AA3-86FB-767E92ED7B9F}" dt="2022-02-15T20:29:47.420" v="2802" actId="478"/>
          <ac:picMkLst>
            <pc:docMk/>
            <pc:sldMk cId="2561031287" sldId="270"/>
            <ac:picMk id="8" creationId="{E4D16895-1F06-4AC4-900E-F9808D30D914}"/>
          </ac:picMkLst>
        </pc:picChg>
        <pc:picChg chg="del">
          <ac:chgData name="Michaela Prussas" userId="02348e2396942d59" providerId="LiveId" clId="{23097345-6413-4AA3-86FB-767E92ED7B9F}" dt="2022-02-15T20:33:49.748" v="2803" actId="478"/>
          <ac:picMkLst>
            <pc:docMk/>
            <pc:sldMk cId="2561031287" sldId="270"/>
            <ac:picMk id="9" creationId="{1E141BC4-88BB-408C-BE6D-86150C4F6D8D}"/>
          </ac:picMkLst>
        </pc:picChg>
        <pc:picChg chg="mod">
          <ac:chgData name="Michaela Prussas" userId="02348e2396942d59" providerId="LiveId" clId="{23097345-6413-4AA3-86FB-767E92ED7B9F}" dt="2022-02-15T22:19:25.110" v="3762" actId="1076"/>
          <ac:picMkLst>
            <pc:docMk/>
            <pc:sldMk cId="2561031287" sldId="270"/>
            <ac:picMk id="10" creationId="{92E330B6-79EF-4CA2-8363-4A273A7C941F}"/>
          </ac:picMkLst>
        </pc:picChg>
        <pc:picChg chg="add del mod">
          <ac:chgData name="Michaela Prussas" userId="02348e2396942d59" providerId="LiveId" clId="{23097345-6413-4AA3-86FB-767E92ED7B9F}" dt="2022-02-15T22:57:41.119" v="3778"/>
          <ac:picMkLst>
            <pc:docMk/>
            <pc:sldMk cId="2561031287" sldId="270"/>
            <ac:picMk id="11" creationId="{258E0EDD-E257-46D4-953B-DF9A1E2CFA13}"/>
          </ac:picMkLst>
        </pc:picChg>
      </pc:sldChg>
      <pc:sldChg chg="del">
        <pc:chgData name="Michaela Prussas" userId="02348e2396942d59" providerId="LiveId" clId="{23097345-6413-4AA3-86FB-767E92ED7B9F}" dt="2022-02-13T20:14:04.598" v="35" actId="47"/>
        <pc:sldMkLst>
          <pc:docMk/>
          <pc:sldMk cId="995568353" sldId="271"/>
        </pc:sldMkLst>
      </pc:sldChg>
      <pc:sldChg chg="addSp delSp modSp mod setBg delAnim modNotesTx">
        <pc:chgData name="Michaela Prussas" userId="02348e2396942d59" providerId="LiveId" clId="{23097345-6413-4AA3-86FB-767E92ED7B9F}" dt="2022-02-15T23:04:39.186" v="3815" actId="20577"/>
        <pc:sldMkLst>
          <pc:docMk/>
          <pc:sldMk cId="2762870545" sldId="272"/>
        </pc:sldMkLst>
        <pc:spChg chg="mod">
          <ac:chgData name="Michaela Prussas" userId="02348e2396942d59" providerId="LiveId" clId="{23097345-6413-4AA3-86FB-767E92ED7B9F}" dt="2022-02-15T19:03:52.586" v="1540" actId="1076"/>
          <ac:spMkLst>
            <pc:docMk/>
            <pc:sldMk cId="2762870545" sldId="272"/>
            <ac:spMk id="2" creationId="{81B7E9D8-B81F-41A9-B7F8-833BE62D3352}"/>
          </ac:spMkLst>
        </pc:spChg>
        <pc:spChg chg="mod">
          <ac:chgData name="Michaela Prussas" userId="02348e2396942d59" providerId="LiveId" clId="{23097345-6413-4AA3-86FB-767E92ED7B9F}" dt="2022-02-15T19:54:41.818" v="2792" actId="1076"/>
          <ac:spMkLst>
            <pc:docMk/>
            <pc:sldMk cId="2762870545" sldId="272"/>
            <ac:spMk id="8" creationId="{9D76BFEC-00BA-45F0-916F-E42CA1953156}"/>
          </ac:spMkLst>
        </pc:spChg>
        <pc:spChg chg="mod">
          <ac:chgData name="Michaela Prussas" userId="02348e2396942d59" providerId="LiveId" clId="{23097345-6413-4AA3-86FB-767E92ED7B9F}" dt="2022-02-14T13:20:54.342" v="323" actId="20577"/>
          <ac:spMkLst>
            <pc:docMk/>
            <pc:sldMk cId="2762870545" sldId="272"/>
            <ac:spMk id="15" creationId="{C0BB1567-14BE-4002-B10D-A0E43CCC4905}"/>
          </ac:spMkLst>
        </pc:spChg>
        <pc:spChg chg="mod">
          <ac:chgData name="Michaela Prussas" userId="02348e2396942d59" providerId="LiveId" clId="{23097345-6413-4AA3-86FB-767E92ED7B9F}" dt="2022-02-14T13:21:04.060" v="349" actId="20577"/>
          <ac:spMkLst>
            <pc:docMk/>
            <pc:sldMk cId="2762870545" sldId="272"/>
            <ac:spMk id="17" creationId="{7B97AA43-0CA1-41C8-B8B2-208EC49431E9}"/>
          </ac:spMkLst>
        </pc:spChg>
        <pc:picChg chg="add mod modCrop">
          <ac:chgData name="Michaela Prussas" userId="02348e2396942d59" providerId="LiveId" clId="{23097345-6413-4AA3-86FB-767E92ED7B9F}" dt="2022-02-15T19:03:48.605" v="1539" actId="1076"/>
          <ac:picMkLst>
            <pc:docMk/>
            <pc:sldMk cId="2762870545" sldId="272"/>
            <ac:picMk id="6" creationId="{71110F70-ACBB-4300-A0D5-012F80405080}"/>
          </ac:picMkLst>
        </pc:picChg>
        <pc:picChg chg="del">
          <ac:chgData name="Michaela Prussas" userId="02348e2396942d59" providerId="LiveId" clId="{23097345-6413-4AA3-86FB-767E92ED7B9F}" dt="2022-02-15T22:06:52.893" v="3745" actId="478"/>
          <ac:picMkLst>
            <pc:docMk/>
            <pc:sldMk cId="2762870545" sldId="272"/>
            <ac:picMk id="18" creationId="{F4410C3F-D961-4338-8AB1-D6C18CD92A18}"/>
          </ac:picMkLst>
        </pc:picChg>
        <pc:picChg chg="del">
          <ac:chgData name="Michaela Prussas" userId="02348e2396942d59" providerId="LiveId" clId="{23097345-6413-4AA3-86FB-767E92ED7B9F}" dt="2022-02-15T22:07:44.841" v="3746" actId="478"/>
          <ac:picMkLst>
            <pc:docMk/>
            <pc:sldMk cId="2762870545" sldId="272"/>
            <ac:picMk id="19" creationId="{33E45337-746A-47F2-8502-1A5EF1B70F09}"/>
          </ac:picMkLst>
        </pc:picChg>
        <pc:picChg chg="mod">
          <ac:chgData name="Michaela Prussas" userId="02348e2396942d59" providerId="LiveId" clId="{23097345-6413-4AA3-86FB-767E92ED7B9F}" dt="2022-02-15T22:19:06.170" v="3758" actId="1076"/>
          <ac:picMkLst>
            <pc:docMk/>
            <pc:sldMk cId="2762870545" sldId="272"/>
            <ac:picMk id="21" creationId="{FDEFF5A0-CF6A-41A8-8A91-A5070487C692}"/>
          </ac:picMkLst>
        </pc:picChg>
      </pc:sldChg>
      <pc:sldChg chg="addSp delSp modSp mod setBg modClrScheme delAnim modAnim chgLayout modNotes modNotesTx">
        <pc:chgData name="Michaela Prussas" userId="02348e2396942d59" providerId="LiveId" clId="{23097345-6413-4AA3-86FB-767E92ED7B9F}" dt="2022-02-15T23:04:59.334" v="3819" actId="20577"/>
        <pc:sldMkLst>
          <pc:docMk/>
          <pc:sldMk cId="2671932662" sldId="273"/>
        </pc:sldMkLst>
        <pc:spChg chg="del mod">
          <ac:chgData name="Michaela Prussas" userId="02348e2396942d59" providerId="LiveId" clId="{23097345-6413-4AA3-86FB-767E92ED7B9F}" dt="2022-02-15T18:50:49.981" v="826"/>
          <ac:spMkLst>
            <pc:docMk/>
            <pc:sldMk cId="2671932662" sldId="273"/>
            <ac:spMk id="2" creationId="{8D2F1750-10C2-4A10-86F7-ACB3144DF37C}"/>
          </ac:spMkLst>
        </pc:spChg>
        <pc:spChg chg="add del mod ord">
          <ac:chgData name="Michaela Prussas" userId="02348e2396942d59" providerId="LiveId" clId="{23097345-6413-4AA3-86FB-767E92ED7B9F}" dt="2022-02-15T19:04:54.621" v="1541" actId="700"/>
          <ac:spMkLst>
            <pc:docMk/>
            <pc:sldMk cId="2671932662" sldId="273"/>
            <ac:spMk id="3" creationId="{11186FD3-9C91-422C-8684-D58EA5E84FCB}"/>
          </ac:spMkLst>
        </pc:spChg>
        <pc:spChg chg="mod">
          <ac:chgData name="Michaela Prussas" userId="02348e2396942d59" providerId="LiveId" clId="{23097345-6413-4AA3-86FB-767E92ED7B9F}" dt="2022-02-13T20:13:19.071" v="20" actId="20577"/>
          <ac:spMkLst>
            <pc:docMk/>
            <pc:sldMk cId="2671932662" sldId="273"/>
            <ac:spMk id="4" creationId="{AF2BF693-CCB5-4DED-80C9-1284A2B3D9F7}"/>
          </ac:spMkLst>
        </pc:spChg>
        <pc:spChg chg="add del mod ord">
          <ac:chgData name="Michaela Prussas" userId="02348e2396942d59" providerId="LiveId" clId="{23097345-6413-4AA3-86FB-767E92ED7B9F}" dt="2022-02-15T19:04:54.621" v="1541" actId="700"/>
          <ac:spMkLst>
            <pc:docMk/>
            <pc:sldMk cId="2671932662" sldId="273"/>
            <ac:spMk id="7" creationId="{AA93E5F6-5E3C-41B5-A0CF-1C133B19AADA}"/>
          </ac:spMkLst>
        </pc:spChg>
        <pc:spChg chg="add del mod ord">
          <ac:chgData name="Michaela Prussas" userId="02348e2396942d59" providerId="LiveId" clId="{23097345-6413-4AA3-86FB-767E92ED7B9F}" dt="2022-02-15T19:04:54.621" v="1541" actId="700"/>
          <ac:spMkLst>
            <pc:docMk/>
            <pc:sldMk cId="2671932662" sldId="273"/>
            <ac:spMk id="8" creationId="{E9E67315-4A6E-46D1-A77F-AC89C7D0CDB3}"/>
          </ac:spMkLst>
        </pc:spChg>
        <pc:spChg chg="add del mod ord">
          <ac:chgData name="Michaela Prussas" userId="02348e2396942d59" providerId="LiveId" clId="{23097345-6413-4AA3-86FB-767E92ED7B9F}" dt="2022-02-15T19:05:09.042" v="1542" actId="700"/>
          <ac:spMkLst>
            <pc:docMk/>
            <pc:sldMk cId="2671932662" sldId="273"/>
            <ac:spMk id="9" creationId="{5375E9C8-ED80-45EF-B4E2-BA03F813A13A}"/>
          </ac:spMkLst>
        </pc:spChg>
        <pc:spChg chg="add del mod ord">
          <ac:chgData name="Michaela Prussas" userId="02348e2396942d59" providerId="LiveId" clId="{23097345-6413-4AA3-86FB-767E92ED7B9F}" dt="2022-02-15T19:05:09.042" v="1542" actId="700"/>
          <ac:spMkLst>
            <pc:docMk/>
            <pc:sldMk cId="2671932662" sldId="273"/>
            <ac:spMk id="10" creationId="{947634DF-083C-4391-B254-ED20E8BFEE56}"/>
          </ac:spMkLst>
        </pc:spChg>
        <pc:spChg chg="add del mod ord">
          <ac:chgData name="Michaela Prussas" userId="02348e2396942d59" providerId="LiveId" clId="{23097345-6413-4AA3-86FB-767E92ED7B9F}" dt="2022-02-15T19:05:09.042" v="1542" actId="700"/>
          <ac:spMkLst>
            <pc:docMk/>
            <pc:sldMk cId="2671932662" sldId="273"/>
            <ac:spMk id="11" creationId="{75AA2722-A79A-4A90-A97E-921A9E18E13B}"/>
          </ac:spMkLst>
        </pc:spChg>
        <pc:spChg chg="add mod ord">
          <ac:chgData name="Michaela Prussas" userId="02348e2396942d59" providerId="LiveId" clId="{23097345-6413-4AA3-86FB-767E92ED7B9F}" dt="2022-02-15T19:05:09.042" v="1542" actId="700"/>
          <ac:spMkLst>
            <pc:docMk/>
            <pc:sldMk cId="2671932662" sldId="273"/>
            <ac:spMk id="12" creationId="{33562A10-9268-4493-B99D-E905F98DE798}"/>
          </ac:spMkLst>
        </pc:spChg>
        <pc:spChg chg="del">
          <ac:chgData name="Michaela Prussas" userId="02348e2396942d59" providerId="LiveId" clId="{23097345-6413-4AA3-86FB-767E92ED7B9F}" dt="2022-02-15T22:12:23.031" v="3747" actId="478"/>
          <ac:spMkLst>
            <pc:docMk/>
            <pc:sldMk cId="2671932662" sldId="273"/>
            <ac:spMk id="13" creationId="{F4EA8096-05D0-44D9-9C0D-84AAFE8BA831}"/>
          </ac:spMkLst>
        </pc:spChg>
        <pc:graphicFrameChg chg="add del mod">
          <ac:chgData name="Michaela Prussas" userId="02348e2396942d59" providerId="LiveId" clId="{23097345-6413-4AA3-86FB-767E92ED7B9F}" dt="2022-02-15T22:14:05.930" v="3749" actId="21"/>
          <ac:graphicFrameMkLst>
            <pc:docMk/>
            <pc:sldMk cId="2671932662" sldId="273"/>
            <ac:graphicFrameMk id="6" creationId="{876FE335-6EF7-4DC6-8D99-508F78BAA0A5}"/>
          </ac:graphicFrameMkLst>
        </pc:graphicFrameChg>
        <pc:picChg chg="del mod">
          <ac:chgData name="Michaela Prussas" userId="02348e2396942d59" providerId="LiveId" clId="{23097345-6413-4AA3-86FB-767E92ED7B9F}" dt="2022-02-15T22:15:36.362" v="3753" actId="478"/>
          <ac:picMkLst>
            <pc:docMk/>
            <pc:sldMk cId="2671932662" sldId="273"/>
            <ac:picMk id="14" creationId="{B0B4B926-5537-4A35-ADCE-8A169A50744F}"/>
          </ac:picMkLst>
        </pc:picChg>
        <pc:picChg chg="add mod">
          <ac:chgData name="Michaela Prussas" userId="02348e2396942d59" providerId="LiveId" clId="{23097345-6413-4AA3-86FB-767E92ED7B9F}" dt="2022-02-15T22:17:44.640" v="3757" actId="1076"/>
          <ac:picMkLst>
            <pc:docMk/>
            <pc:sldMk cId="2671932662" sldId="273"/>
            <ac:picMk id="15" creationId="{19B041AC-21A7-4B4C-B151-F91FA6643C3B}"/>
          </ac:picMkLst>
        </pc:picChg>
        <pc:picChg chg="mod">
          <ac:chgData name="Michaela Prussas" userId="02348e2396942d59" providerId="LiveId" clId="{23097345-6413-4AA3-86FB-767E92ED7B9F}" dt="2022-02-15T22:17:39.953" v="3756" actId="1076"/>
          <ac:picMkLst>
            <pc:docMk/>
            <pc:sldMk cId="2671932662" sldId="273"/>
            <ac:picMk id="17" creationId="{7D14FDA3-D043-484F-9779-6E455A60DD38}"/>
          </ac:picMkLst>
        </pc:picChg>
      </pc:sldChg>
      <pc:sldChg chg="addSp delSp modSp mod ord setBg modClrScheme delAnim chgLayout">
        <pc:chgData name="Michaela Prussas" userId="02348e2396942d59" providerId="LiveId" clId="{23097345-6413-4AA3-86FB-767E92ED7B9F}" dt="2022-02-21T18:42:41.005" v="3917"/>
        <pc:sldMkLst>
          <pc:docMk/>
          <pc:sldMk cId="1781926497" sldId="286"/>
        </pc:sldMkLst>
        <pc:spChg chg="del mod ord">
          <ac:chgData name="Michaela Prussas" userId="02348e2396942d59" providerId="LiveId" clId="{23097345-6413-4AA3-86FB-767E92ED7B9F}" dt="2022-02-15T19:08:16.092" v="1554" actId="478"/>
          <ac:spMkLst>
            <pc:docMk/>
            <pc:sldMk cId="1781926497" sldId="286"/>
            <ac:spMk id="4" creationId="{A30AAEFD-3B1D-403D-A642-52CCC3570A88}"/>
          </ac:spMkLst>
        </pc:spChg>
        <pc:spChg chg="add del mod ord">
          <ac:chgData name="Michaela Prussas" userId="02348e2396942d59" providerId="LiveId" clId="{23097345-6413-4AA3-86FB-767E92ED7B9F}" dt="2022-02-15T19:14:21.211" v="1568" actId="700"/>
          <ac:spMkLst>
            <pc:docMk/>
            <pc:sldMk cId="1781926497" sldId="286"/>
            <ac:spMk id="6" creationId="{2ECA9432-74F4-4154-A67B-D34AAD0D6C16}"/>
          </ac:spMkLst>
        </pc:spChg>
        <pc:spChg chg="add del mod ord">
          <ac:chgData name="Michaela Prussas" userId="02348e2396942d59" providerId="LiveId" clId="{23097345-6413-4AA3-86FB-767E92ED7B9F}" dt="2022-02-15T19:14:21.211" v="1568" actId="700"/>
          <ac:spMkLst>
            <pc:docMk/>
            <pc:sldMk cId="1781926497" sldId="286"/>
            <ac:spMk id="8" creationId="{DB390FC2-A404-449C-90B5-503360731E68}"/>
          </ac:spMkLst>
        </pc:spChg>
        <pc:spChg chg="mod">
          <ac:chgData name="Michaela Prussas" userId="02348e2396942d59" providerId="LiveId" clId="{23097345-6413-4AA3-86FB-767E92ED7B9F}" dt="2022-02-15T19:54:33.441" v="2791" actId="1076"/>
          <ac:spMkLst>
            <pc:docMk/>
            <pc:sldMk cId="1781926497" sldId="286"/>
            <ac:spMk id="21" creationId="{2CD075E1-7212-40D5-9D0B-BA394727D3B9}"/>
          </ac:spMkLst>
        </pc:spChg>
        <pc:picChg chg="del">
          <ac:chgData name="Michaela Prussas" userId="02348e2396942d59" providerId="LiveId" clId="{23097345-6413-4AA3-86FB-767E92ED7B9F}" dt="2022-02-15T19:08:12.499" v="1552" actId="478"/>
          <ac:picMkLst>
            <pc:docMk/>
            <pc:sldMk cId="1781926497" sldId="286"/>
            <ac:picMk id="3" creationId="{B23A89C7-3FA9-485F-9438-84F44ED68C8A}"/>
          </ac:picMkLst>
        </pc:picChg>
        <pc:picChg chg="add del mod modCrop">
          <ac:chgData name="Michaela Prussas" userId="02348e2396942d59" providerId="LiveId" clId="{23097345-6413-4AA3-86FB-767E92ED7B9F}" dt="2022-02-15T19:19:32.143" v="1603" actId="478"/>
          <ac:picMkLst>
            <pc:docMk/>
            <pc:sldMk cId="1781926497" sldId="286"/>
            <ac:picMk id="5" creationId="{D6024381-DA0A-4BD9-AEF8-CC11C2D13A01}"/>
          </ac:picMkLst>
        </pc:picChg>
        <pc:picChg chg="mod">
          <ac:chgData name="Michaela Prussas" userId="02348e2396942d59" providerId="LiveId" clId="{23097345-6413-4AA3-86FB-767E92ED7B9F}" dt="2022-02-15T19:20:04.402" v="1612" actId="1076"/>
          <ac:picMkLst>
            <pc:docMk/>
            <pc:sldMk cId="1781926497" sldId="286"/>
            <ac:picMk id="7" creationId="{A1168F11-B9BD-4E95-A7C3-D91A979F755C}"/>
          </ac:picMkLst>
        </pc:picChg>
        <pc:picChg chg="add mod modCrop">
          <ac:chgData name="Michaela Prussas" userId="02348e2396942d59" providerId="LiveId" clId="{23097345-6413-4AA3-86FB-767E92ED7B9F}" dt="2022-02-15T19:31:33.708" v="2197" actId="1076"/>
          <ac:picMkLst>
            <pc:docMk/>
            <pc:sldMk cId="1781926497" sldId="286"/>
            <ac:picMk id="10" creationId="{10E85DEF-6F4A-472F-B79B-95A390A5961F}"/>
          </ac:picMkLst>
        </pc:picChg>
        <pc:picChg chg="add mod modCrop">
          <ac:chgData name="Michaela Prussas" userId="02348e2396942d59" providerId="LiveId" clId="{23097345-6413-4AA3-86FB-767E92ED7B9F}" dt="2022-02-15T19:16:06.379" v="1584" actId="1076"/>
          <ac:picMkLst>
            <pc:docMk/>
            <pc:sldMk cId="1781926497" sldId="286"/>
            <ac:picMk id="12" creationId="{71DC2AD5-626C-4606-A1C4-7D30DA83EA2A}"/>
          </ac:picMkLst>
        </pc:picChg>
        <pc:picChg chg="add mod modCrop">
          <ac:chgData name="Michaela Prussas" userId="02348e2396942d59" providerId="LiveId" clId="{23097345-6413-4AA3-86FB-767E92ED7B9F}" dt="2022-02-15T19:46:27.879" v="2785" actId="1076"/>
          <ac:picMkLst>
            <pc:docMk/>
            <pc:sldMk cId="1781926497" sldId="286"/>
            <ac:picMk id="14" creationId="{7A2594FF-62F3-4AB2-AF21-473C917E31C3}"/>
          </ac:picMkLst>
        </pc:picChg>
        <pc:picChg chg="add mod modCrop">
          <ac:chgData name="Michaela Prussas" userId="02348e2396942d59" providerId="LiveId" clId="{23097345-6413-4AA3-86FB-767E92ED7B9F}" dt="2022-02-15T19:19:54.396" v="1610" actId="1076"/>
          <ac:picMkLst>
            <pc:docMk/>
            <pc:sldMk cId="1781926497" sldId="286"/>
            <ac:picMk id="16" creationId="{FC041E75-A996-4BC7-9C4C-4BA251D57C29}"/>
          </ac:picMkLst>
        </pc:picChg>
        <pc:picChg chg="add mod modCrop">
          <ac:chgData name="Michaela Prussas" userId="02348e2396942d59" providerId="LiveId" clId="{23097345-6413-4AA3-86FB-767E92ED7B9F}" dt="2022-02-15T22:44:15.686" v="3769" actId="1076"/>
          <ac:picMkLst>
            <pc:docMk/>
            <pc:sldMk cId="1781926497" sldId="286"/>
            <ac:picMk id="18" creationId="{E0D2869C-D259-4A28-AEA5-09279E476BB1}"/>
          </ac:picMkLst>
        </pc:picChg>
        <pc:picChg chg="add mod modCrop">
          <ac:chgData name="Michaela Prussas" userId="02348e2396942d59" providerId="LiveId" clId="{23097345-6413-4AA3-86FB-767E92ED7B9F}" dt="2022-02-15T22:36:13.364" v="3766" actId="1076"/>
          <ac:picMkLst>
            <pc:docMk/>
            <pc:sldMk cId="1781926497" sldId="286"/>
            <ac:picMk id="20" creationId="{88A3836E-2B5A-40F6-8908-F4BDA3A15CF3}"/>
          </ac:picMkLst>
        </pc:picChg>
        <pc:picChg chg="del">
          <ac:chgData name="Michaela Prussas" userId="02348e2396942d59" providerId="LiveId" clId="{23097345-6413-4AA3-86FB-767E92ED7B9F}" dt="2022-02-15T22:28:03.303" v="3764" actId="478"/>
          <ac:picMkLst>
            <pc:docMk/>
            <pc:sldMk cId="1781926497" sldId="286"/>
            <ac:picMk id="22" creationId="{70A0133D-5CC9-4BF1-9304-0DD460382820}"/>
          </ac:picMkLst>
        </pc:picChg>
        <pc:picChg chg="del">
          <ac:chgData name="Michaela Prussas" userId="02348e2396942d59" providerId="LiveId" clId="{23097345-6413-4AA3-86FB-767E92ED7B9F}" dt="2022-02-15T22:32:09.320" v="3765" actId="478"/>
          <ac:picMkLst>
            <pc:docMk/>
            <pc:sldMk cId="1781926497" sldId="286"/>
            <ac:picMk id="23" creationId="{7958C3DA-D292-4B16-9E70-578921C38C18}"/>
          </ac:picMkLst>
        </pc:picChg>
        <pc:picChg chg="del">
          <ac:chgData name="Michaela Prussas" userId="02348e2396942d59" providerId="LiveId" clId="{23097345-6413-4AA3-86FB-767E92ED7B9F}" dt="2022-02-15T22:36:43.483" v="3767" actId="21"/>
          <ac:picMkLst>
            <pc:docMk/>
            <pc:sldMk cId="1781926497" sldId="286"/>
            <ac:picMk id="24" creationId="{2361849E-FF53-4CBC-9C25-273AEDB6B24C}"/>
          </ac:picMkLst>
        </pc:picChg>
        <pc:picChg chg="del">
          <ac:chgData name="Michaela Prussas" userId="02348e2396942d59" providerId="LiveId" clId="{23097345-6413-4AA3-86FB-767E92ED7B9F}" dt="2022-02-15T22:44:22.667" v="3770" actId="478"/>
          <ac:picMkLst>
            <pc:docMk/>
            <pc:sldMk cId="1781926497" sldId="286"/>
            <ac:picMk id="25" creationId="{B24B722F-EA19-41C1-8ABE-C86C3A83CCAB}"/>
          </ac:picMkLst>
        </pc:picChg>
        <pc:picChg chg="mod">
          <ac:chgData name="Michaela Prussas" userId="02348e2396942d59" providerId="LiveId" clId="{23097345-6413-4AA3-86FB-767E92ED7B9F}" dt="2022-02-15T23:05:28.925" v="3821" actId="1076"/>
          <ac:picMkLst>
            <pc:docMk/>
            <pc:sldMk cId="1781926497" sldId="286"/>
            <ac:picMk id="26" creationId="{929CB7AD-7C19-4574-9B8C-17605028AFEE}"/>
          </ac:picMkLst>
        </pc:picChg>
      </pc:sldChg>
      <pc:sldChg chg="modSp del mod setBg">
        <pc:chgData name="Michaela Prussas" userId="02348e2396942d59" providerId="LiveId" clId="{23097345-6413-4AA3-86FB-767E92ED7B9F}" dt="2022-02-15T19:35:49.050" v="2608" actId="47"/>
        <pc:sldMkLst>
          <pc:docMk/>
          <pc:sldMk cId="3064098082" sldId="290"/>
        </pc:sldMkLst>
        <pc:spChg chg="mod">
          <ac:chgData name="Michaela Prussas" userId="02348e2396942d59" providerId="LiveId" clId="{23097345-6413-4AA3-86FB-767E92ED7B9F}" dt="2022-02-15T19:35:39.915" v="2607" actId="255"/>
          <ac:spMkLst>
            <pc:docMk/>
            <pc:sldMk cId="3064098082" sldId="290"/>
            <ac:spMk id="9" creationId="{075C9D15-A94A-4885-831E-ED7536F6EDBC}"/>
          </ac:spMkLst>
        </pc:spChg>
      </pc:sldChg>
      <pc:sldChg chg="modSp mod setBg modNotesTx">
        <pc:chgData name="Michaela Prussas" userId="02348e2396942d59" providerId="LiveId" clId="{23097345-6413-4AA3-86FB-767E92ED7B9F}" dt="2022-02-15T23:04:22.863" v="3812" actId="20577"/>
        <pc:sldMkLst>
          <pc:docMk/>
          <pc:sldMk cId="1288965792" sldId="292"/>
        </pc:sldMkLst>
        <pc:spChg chg="mod">
          <ac:chgData name="Michaela Prussas" userId="02348e2396942d59" providerId="LiveId" clId="{23097345-6413-4AA3-86FB-767E92ED7B9F}" dt="2022-02-15T19:56:05.995" v="2797" actId="120"/>
          <ac:spMkLst>
            <pc:docMk/>
            <pc:sldMk cId="1288965792" sldId="292"/>
            <ac:spMk id="12" creationId="{3237A464-5475-4A1A-A489-F31AB36D5374}"/>
          </ac:spMkLst>
        </pc:spChg>
        <pc:picChg chg="mod">
          <ac:chgData name="Michaela Prussas" userId="02348e2396942d59" providerId="LiveId" clId="{23097345-6413-4AA3-86FB-767E92ED7B9F}" dt="2022-02-15T22:19:14.851" v="3760" actId="1076"/>
          <ac:picMkLst>
            <pc:docMk/>
            <pc:sldMk cId="1288965792" sldId="292"/>
            <ac:picMk id="3" creationId="{21D3B63A-D741-422B-8B0C-3653C302E7B6}"/>
          </ac:picMkLst>
        </pc:picChg>
      </pc:sldChg>
      <pc:sldChg chg="addSp delSp modSp mod setBg delAnim modNotesTx">
        <pc:chgData name="Michaela Prussas" userId="02348e2396942d59" providerId="LiveId" clId="{23097345-6413-4AA3-86FB-767E92ED7B9F}" dt="2022-02-15T23:05:17.412" v="3820" actId="1076"/>
        <pc:sldMkLst>
          <pc:docMk/>
          <pc:sldMk cId="1140514307" sldId="293"/>
        </pc:sldMkLst>
        <pc:spChg chg="mod">
          <ac:chgData name="Michaela Prussas" userId="02348e2396942d59" providerId="LiveId" clId="{23097345-6413-4AA3-86FB-767E92ED7B9F}" dt="2022-02-15T18:54:41.215" v="841" actId="20577"/>
          <ac:spMkLst>
            <pc:docMk/>
            <pc:sldMk cId="1140514307" sldId="293"/>
            <ac:spMk id="9" creationId="{9DFEA94F-37D9-427B-8739-166A28634CFB}"/>
          </ac:spMkLst>
        </pc:spChg>
        <pc:graphicFrameChg chg="mod modGraphic">
          <ac:chgData name="Michaela Prussas" userId="02348e2396942d59" providerId="LiveId" clId="{23097345-6413-4AA3-86FB-767E92ED7B9F}" dt="2022-02-15T21:11:18.241" v="3634" actId="20577"/>
          <ac:graphicFrameMkLst>
            <pc:docMk/>
            <pc:sldMk cId="1140514307" sldId="293"/>
            <ac:graphicFrameMk id="3" creationId="{43855AF3-5E9B-4043-A607-57F91F63E1DF}"/>
          </ac:graphicFrameMkLst>
        </pc:graphicFrameChg>
        <pc:picChg chg="add mod modCrop">
          <ac:chgData name="Michaela Prussas" userId="02348e2396942d59" providerId="LiveId" clId="{23097345-6413-4AA3-86FB-767E92ED7B9F}" dt="2022-02-15T18:55:44.956" v="852" actId="1076"/>
          <ac:picMkLst>
            <pc:docMk/>
            <pc:sldMk cId="1140514307" sldId="293"/>
            <ac:picMk id="4" creationId="{A2E21170-FEA8-439D-8DDE-EAEE9F34E85C}"/>
          </ac:picMkLst>
        </pc:picChg>
        <pc:picChg chg="del">
          <ac:chgData name="Michaela Prussas" userId="02348e2396942d59" providerId="LiveId" clId="{23097345-6413-4AA3-86FB-767E92ED7B9F}" dt="2022-02-15T21:14:09.991" v="3635" actId="478"/>
          <ac:picMkLst>
            <pc:docMk/>
            <pc:sldMk cId="1140514307" sldId="293"/>
            <ac:picMk id="6" creationId="{61286B5A-9E88-4276-89AA-BC56ABD0F982}"/>
          </ac:picMkLst>
        </pc:picChg>
        <pc:picChg chg="mod">
          <ac:chgData name="Michaela Prussas" userId="02348e2396942d59" providerId="LiveId" clId="{23097345-6413-4AA3-86FB-767E92ED7B9F}" dt="2022-02-15T23:05:17.412" v="3820" actId="1076"/>
          <ac:picMkLst>
            <pc:docMk/>
            <pc:sldMk cId="1140514307" sldId="293"/>
            <ac:picMk id="8" creationId="{EAF8CBC6-99F0-4D2A-A542-8C0CB231E00D}"/>
          </ac:picMkLst>
        </pc:picChg>
      </pc:sldChg>
      <pc:sldChg chg="delSp del mod">
        <pc:chgData name="Michaela Prussas" userId="02348e2396942d59" providerId="LiveId" clId="{23097345-6413-4AA3-86FB-767E92ED7B9F}" dt="2022-02-15T18:50:29.462" v="823" actId="47"/>
        <pc:sldMkLst>
          <pc:docMk/>
          <pc:sldMk cId="627397489" sldId="294"/>
        </pc:sldMkLst>
        <pc:picChg chg="del">
          <ac:chgData name="Michaela Prussas" userId="02348e2396942d59" providerId="LiveId" clId="{23097345-6413-4AA3-86FB-767E92ED7B9F}" dt="2022-02-15T18:49:18.862" v="802" actId="21"/>
          <ac:picMkLst>
            <pc:docMk/>
            <pc:sldMk cId="627397489" sldId="294"/>
            <ac:picMk id="8" creationId="{1ABFC4A1-A93A-4F1F-9F51-79E762D6DD21}"/>
          </ac:picMkLst>
        </pc:picChg>
      </pc:sldChg>
      <pc:sldChg chg="addSp delSp modSp add mod ord delAnim modAnim modNotesTx">
        <pc:chgData name="Michaela Prussas" userId="02348e2396942d59" providerId="LiveId" clId="{23097345-6413-4AA3-86FB-767E92ED7B9F}" dt="2022-02-21T18:47:40.923" v="3959" actId="20577"/>
        <pc:sldMkLst>
          <pc:docMk/>
          <pc:sldMk cId="2996183051" sldId="294"/>
        </pc:sldMkLst>
        <pc:spChg chg="mod">
          <ac:chgData name="Michaela Prussas" userId="02348e2396942d59" providerId="LiveId" clId="{23097345-6413-4AA3-86FB-767E92ED7B9F}" dt="2022-02-21T18:47:40.923" v="3959" actId="20577"/>
          <ac:spMkLst>
            <pc:docMk/>
            <pc:sldMk cId="2996183051" sldId="294"/>
            <ac:spMk id="2" creationId="{A393773C-1EF8-B946-9A88-DBBBE22785CC}"/>
          </ac:spMkLst>
        </pc:spChg>
        <pc:spChg chg="add mod">
          <ac:chgData name="Michaela Prussas" userId="02348e2396942d59" providerId="LiveId" clId="{23097345-6413-4AA3-86FB-767E92ED7B9F}" dt="2022-02-15T19:35:24.005" v="2606" actId="1076"/>
          <ac:spMkLst>
            <pc:docMk/>
            <pc:sldMk cId="2996183051" sldId="294"/>
            <ac:spMk id="3" creationId="{B0FE2D40-3B9A-4B83-8E82-B9971868BC50}"/>
          </ac:spMkLst>
        </pc:spChg>
        <pc:spChg chg="mod">
          <ac:chgData name="Michaela Prussas" userId="02348e2396942d59" providerId="LiveId" clId="{23097345-6413-4AA3-86FB-767E92ED7B9F}" dt="2022-02-15T19:54:15.500" v="2788" actId="1076"/>
          <ac:spMkLst>
            <pc:docMk/>
            <pc:sldMk cId="2996183051" sldId="294"/>
            <ac:spMk id="5" creationId="{A57C495C-E9A1-4FF9-A875-ED1D6C776E2A}"/>
          </ac:spMkLst>
        </pc:spChg>
        <pc:picChg chg="del">
          <ac:chgData name="Michaela Prussas" userId="02348e2396942d59" providerId="LiveId" clId="{23097345-6413-4AA3-86FB-767E92ED7B9F}" dt="2022-02-15T22:53:19.463" v="3773" actId="478"/>
          <ac:picMkLst>
            <pc:docMk/>
            <pc:sldMk cId="2996183051" sldId="294"/>
            <ac:picMk id="6" creationId="{4638163E-1E9E-4D35-9E22-9B9E169B8607}"/>
          </ac:picMkLst>
        </pc:picChg>
        <pc:picChg chg="add del mod">
          <ac:chgData name="Michaela Prussas" userId="02348e2396942d59" providerId="LiveId" clId="{23097345-6413-4AA3-86FB-767E92ED7B9F}" dt="2022-02-15T22:47:40.975" v="3771" actId="478"/>
          <ac:picMkLst>
            <pc:docMk/>
            <pc:sldMk cId="2996183051" sldId="294"/>
            <ac:picMk id="7" creationId="{AFA7E3E4-0898-4454-B044-361B251A2413}"/>
          </ac:picMkLst>
        </pc:picChg>
        <pc:picChg chg="del">
          <ac:chgData name="Michaela Prussas" userId="02348e2396942d59" providerId="LiveId" clId="{23097345-6413-4AA3-86FB-767E92ED7B9F}" dt="2022-02-15T22:56:16.932" v="3774" actId="478"/>
          <ac:picMkLst>
            <pc:docMk/>
            <pc:sldMk cId="2996183051" sldId="294"/>
            <ac:picMk id="8" creationId="{713CE404-0F1A-45CA-9B8F-A81C2272BF19}"/>
          </ac:picMkLst>
        </pc:picChg>
        <pc:picChg chg="mod">
          <ac:chgData name="Michaela Prussas" userId="02348e2396942d59" providerId="LiveId" clId="{23097345-6413-4AA3-86FB-767E92ED7B9F}" dt="2022-02-15T19:56:24.544" v="2799" actId="1076"/>
          <ac:picMkLst>
            <pc:docMk/>
            <pc:sldMk cId="2996183051" sldId="294"/>
            <ac:picMk id="9" creationId="{883CA3BE-EBA1-E342-9499-D8F654068107}"/>
          </ac:picMkLst>
        </pc:picChg>
        <pc:picChg chg="mod">
          <ac:chgData name="Michaela Prussas" userId="02348e2396942d59" providerId="LiveId" clId="{23097345-6413-4AA3-86FB-767E92ED7B9F}" dt="2022-02-15T23:05:34.361" v="3822" actId="1076"/>
          <ac:picMkLst>
            <pc:docMk/>
            <pc:sldMk cId="2996183051" sldId="294"/>
            <ac:picMk id="10" creationId="{FD501FAD-7355-4290-BA52-5362BB51610C}"/>
          </ac:picMkLst>
        </pc:picChg>
      </pc:sldChg>
      <pc:sldChg chg="addSp delSp modSp new mod modClrScheme chgLayout">
        <pc:chgData name="Michaela Prussas" userId="02348e2396942d59" providerId="LiveId" clId="{23097345-6413-4AA3-86FB-767E92ED7B9F}" dt="2022-02-15T23:03:18.436" v="3807" actId="20577"/>
        <pc:sldMkLst>
          <pc:docMk/>
          <pc:sldMk cId="64642671" sldId="295"/>
        </pc:sldMkLst>
        <pc:spChg chg="del">
          <ac:chgData name="Michaela Prussas" userId="02348e2396942d59" providerId="LiveId" clId="{23097345-6413-4AA3-86FB-767E92ED7B9F}" dt="2022-02-15T22:57:57.548" v="3780" actId="700"/>
          <ac:spMkLst>
            <pc:docMk/>
            <pc:sldMk cId="64642671" sldId="295"/>
            <ac:spMk id="2" creationId="{38584298-3F1F-4AD3-9843-B1BF26EC8546}"/>
          </ac:spMkLst>
        </pc:spChg>
        <pc:spChg chg="del">
          <ac:chgData name="Michaela Prussas" userId="02348e2396942d59" providerId="LiveId" clId="{23097345-6413-4AA3-86FB-767E92ED7B9F}" dt="2022-02-15T22:57:57.548" v="3780" actId="700"/>
          <ac:spMkLst>
            <pc:docMk/>
            <pc:sldMk cId="64642671" sldId="295"/>
            <ac:spMk id="3" creationId="{C926EEE6-D453-4E2A-8EA5-3C9E49F2D144}"/>
          </ac:spMkLst>
        </pc:spChg>
        <pc:spChg chg="del">
          <ac:chgData name="Michaela Prussas" userId="02348e2396942d59" providerId="LiveId" clId="{23097345-6413-4AA3-86FB-767E92ED7B9F}" dt="2022-02-15T22:57:57.548" v="3780" actId="700"/>
          <ac:spMkLst>
            <pc:docMk/>
            <pc:sldMk cId="64642671" sldId="295"/>
            <ac:spMk id="4" creationId="{AE3E8741-CA9A-4796-AE73-1B2A4F8D16F1}"/>
          </ac:spMkLst>
        </pc:spChg>
        <pc:spChg chg="mod ord">
          <ac:chgData name="Michaela Prussas" userId="02348e2396942d59" providerId="LiveId" clId="{23097345-6413-4AA3-86FB-767E92ED7B9F}" dt="2022-02-15T22:58:43.558" v="3786" actId="26606"/>
          <ac:spMkLst>
            <pc:docMk/>
            <pc:sldMk cId="64642671" sldId="295"/>
            <ac:spMk id="5" creationId="{0054DE87-93A1-4CF4-B50C-F9B6DC18478E}"/>
          </ac:spMkLst>
        </pc:spChg>
        <pc:spChg chg="add mod">
          <ac:chgData name="Michaela Prussas" userId="02348e2396942d59" providerId="LiveId" clId="{23097345-6413-4AA3-86FB-767E92ED7B9F}" dt="2022-02-15T23:03:18.436" v="3807" actId="20577"/>
          <ac:spMkLst>
            <pc:docMk/>
            <pc:sldMk cId="64642671" sldId="295"/>
            <ac:spMk id="13" creationId="{848799E5-1643-4CA1-A1A8-CEF4860CF54B}"/>
          </ac:spMkLst>
        </pc:spChg>
        <pc:graphicFrameChg chg="add del mod">
          <ac:chgData name="Michaela Prussas" userId="02348e2396942d59" providerId="LiveId" clId="{23097345-6413-4AA3-86FB-767E92ED7B9F}" dt="2022-02-15T22:58:16.614" v="3782"/>
          <ac:graphicFrameMkLst>
            <pc:docMk/>
            <pc:sldMk cId="64642671" sldId="295"/>
            <ac:graphicFrameMk id="6" creationId="{4D881808-9987-42F4-A2D8-A43ED2BE36D4}"/>
          </ac:graphicFrameMkLst>
        </pc:graphicFrameChg>
        <pc:graphicFrameChg chg="add del mod">
          <ac:chgData name="Michaela Prussas" userId="02348e2396942d59" providerId="LiveId" clId="{23097345-6413-4AA3-86FB-767E92ED7B9F}" dt="2022-02-15T22:58:22.451" v="3784"/>
          <ac:graphicFrameMkLst>
            <pc:docMk/>
            <pc:sldMk cId="64642671" sldId="295"/>
            <ac:graphicFrameMk id="7" creationId="{A5F09753-8D47-4687-A951-D2042B85733D}"/>
          </ac:graphicFrameMkLst>
        </pc:graphicFrameChg>
        <pc:graphicFrameChg chg="add mod modGraphic">
          <ac:chgData name="Michaela Prussas" userId="02348e2396942d59" providerId="LiveId" clId="{23097345-6413-4AA3-86FB-767E92ED7B9F}" dt="2022-02-15T22:58:43.558" v="3786" actId="26606"/>
          <ac:graphicFrameMkLst>
            <pc:docMk/>
            <pc:sldMk cId="64642671" sldId="295"/>
            <ac:graphicFrameMk id="8" creationId="{684DD1B3-E357-4DD0-A033-E1A73FFF7271}"/>
          </ac:graphicFrameMkLst>
        </pc:graphicFrameChg>
        <pc:picChg chg="mod">
          <ac:chgData name="Michaela Prussas" userId="02348e2396942d59" providerId="LiveId" clId="{23097345-6413-4AA3-86FB-767E92ED7B9F}" dt="2022-02-15T23:03:07.607" v="3800" actId="1076"/>
          <ac:picMkLst>
            <pc:docMk/>
            <pc:sldMk cId="64642671" sldId="295"/>
            <ac:picMk id="9" creationId="{2E477FF5-826F-4D49-9C03-79D8469BBCD4}"/>
          </ac:picMkLst>
        </pc:picChg>
      </pc:sldChg>
      <pc:sldChg chg="del">
        <pc:chgData name="Michaela Prussas" userId="02348e2396942d59" providerId="LiveId" clId="{23097345-6413-4AA3-86FB-767E92ED7B9F}" dt="2022-02-13T20:14:57.923" v="188" actId="47"/>
        <pc:sldMkLst>
          <pc:docMk/>
          <pc:sldMk cId="3703683567" sldId="295"/>
        </pc:sldMkLst>
      </pc:sldChg>
      <pc:sldChg chg="del">
        <pc:chgData name="Michaela Prussas" userId="02348e2396942d59" providerId="LiveId" clId="{23097345-6413-4AA3-86FB-767E92ED7B9F}" dt="2022-02-13T20:14:55.330" v="187" actId="47"/>
        <pc:sldMkLst>
          <pc:docMk/>
          <pc:sldMk cId="470588779" sldId="296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sv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sv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683291-E23A-41E4-8721-9754C71EC97A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FC9A8AD6-76A4-4886-B09D-C6101BD6ED3B}">
      <dgm:prSet phldrT="[Text]"/>
      <dgm:spPr/>
      <dgm:t>
        <a:bodyPr/>
        <a:lstStyle/>
        <a:p>
          <a:r>
            <a:rPr lang="de-DE" dirty="0"/>
            <a:t>Erziehung</a:t>
          </a:r>
          <a:r>
            <a:rPr lang="de-DE" baseline="0" dirty="0"/>
            <a:t> als Hilfe zur Persönlichkeitsentwicklung verstehen</a:t>
          </a:r>
          <a:endParaRPr lang="de-DE" dirty="0"/>
        </a:p>
      </dgm:t>
    </dgm:pt>
    <dgm:pt modelId="{252ED2D9-2401-4CD3-BCA5-487F13C30199}" type="parTrans" cxnId="{AA4683E3-29F0-4609-8771-6CD196E384F6}">
      <dgm:prSet/>
      <dgm:spPr/>
      <dgm:t>
        <a:bodyPr/>
        <a:lstStyle/>
        <a:p>
          <a:endParaRPr lang="de-DE"/>
        </a:p>
      </dgm:t>
    </dgm:pt>
    <dgm:pt modelId="{92846127-1A65-4801-8212-6010B986E830}" type="sibTrans" cxnId="{AA4683E3-29F0-4609-8771-6CD196E384F6}">
      <dgm:prSet/>
      <dgm:spPr/>
      <dgm:t>
        <a:bodyPr/>
        <a:lstStyle/>
        <a:p>
          <a:endParaRPr lang="de-DE"/>
        </a:p>
      </dgm:t>
    </dgm:pt>
    <dgm:pt modelId="{CC610A8D-44C3-4FA6-9B1C-F2B0E2928D61}">
      <dgm:prSet/>
      <dgm:spPr/>
      <dgm:t>
        <a:bodyPr/>
        <a:lstStyle/>
        <a:p>
          <a:r>
            <a:rPr lang="de-DE" dirty="0"/>
            <a:t>Inklusion</a:t>
          </a:r>
          <a:r>
            <a:rPr lang="de-DE" baseline="0" dirty="0"/>
            <a:t> und Integration als gemeinsame Aufgabe begreifen</a:t>
          </a:r>
          <a:endParaRPr lang="de-DE" dirty="0"/>
        </a:p>
      </dgm:t>
    </dgm:pt>
    <dgm:pt modelId="{A749D470-343D-4137-9071-BD7C4F3BD9FA}" type="parTrans" cxnId="{258A3638-E3EB-4C61-BB1C-6AB157CC684E}">
      <dgm:prSet/>
      <dgm:spPr/>
      <dgm:t>
        <a:bodyPr/>
        <a:lstStyle/>
        <a:p>
          <a:endParaRPr lang="de-DE"/>
        </a:p>
      </dgm:t>
    </dgm:pt>
    <dgm:pt modelId="{FD92CADB-950D-4CBB-9530-5C4D8ED7AF47}" type="sibTrans" cxnId="{258A3638-E3EB-4C61-BB1C-6AB157CC684E}">
      <dgm:prSet/>
      <dgm:spPr/>
      <dgm:t>
        <a:bodyPr/>
        <a:lstStyle/>
        <a:p>
          <a:endParaRPr lang="de-DE"/>
        </a:p>
      </dgm:t>
    </dgm:pt>
    <dgm:pt modelId="{AF558484-7136-4CEB-885D-A7B84DFFEBFD}">
      <dgm:prSet/>
      <dgm:spPr/>
      <dgm:t>
        <a:bodyPr/>
        <a:lstStyle/>
        <a:p>
          <a:r>
            <a:rPr lang="de-DE" dirty="0"/>
            <a:t>Freizeit</a:t>
          </a:r>
          <a:r>
            <a:rPr lang="de-DE" baseline="0" dirty="0"/>
            <a:t> und Medienkonsum reflektieren</a:t>
          </a:r>
          <a:endParaRPr lang="de-DE" dirty="0"/>
        </a:p>
      </dgm:t>
    </dgm:pt>
    <dgm:pt modelId="{D6ADD52B-4A11-4983-9FE5-2C4CC6AC2595}" type="parTrans" cxnId="{EF70E36C-ACE7-497F-AF2A-5CA51C478184}">
      <dgm:prSet/>
      <dgm:spPr/>
      <dgm:t>
        <a:bodyPr/>
        <a:lstStyle/>
        <a:p>
          <a:endParaRPr lang="de-DE"/>
        </a:p>
      </dgm:t>
    </dgm:pt>
    <dgm:pt modelId="{BCC3C83B-A2D4-4181-8958-B40D7FF2A73B}" type="sibTrans" cxnId="{EF70E36C-ACE7-497F-AF2A-5CA51C478184}">
      <dgm:prSet/>
      <dgm:spPr/>
      <dgm:t>
        <a:bodyPr/>
        <a:lstStyle/>
        <a:p>
          <a:endParaRPr lang="de-DE"/>
        </a:p>
      </dgm:t>
    </dgm:pt>
    <dgm:pt modelId="{DF404FDA-B494-422A-BC1A-C219260F0C0A}">
      <dgm:prSet/>
      <dgm:spPr/>
      <dgm:t>
        <a:bodyPr/>
        <a:lstStyle/>
        <a:p>
          <a:r>
            <a:rPr lang="de-DE" dirty="0"/>
            <a:t>Die</a:t>
          </a:r>
          <a:r>
            <a:rPr lang="de-DE" baseline="0" dirty="0"/>
            <a:t> natürlichen Lebensgrundlagen wertschätzen und verantwortungsvolles Konsumverhalten entwickeln</a:t>
          </a:r>
          <a:endParaRPr lang="de-DE" dirty="0"/>
        </a:p>
      </dgm:t>
    </dgm:pt>
    <dgm:pt modelId="{5D85FB1F-88C0-4186-86F9-BD3A45FDD234}" type="parTrans" cxnId="{03FFFE71-9571-4370-AC85-B10503474139}">
      <dgm:prSet/>
      <dgm:spPr/>
      <dgm:t>
        <a:bodyPr/>
        <a:lstStyle/>
        <a:p>
          <a:endParaRPr lang="de-DE"/>
        </a:p>
      </dgm:t>
    </dgm:pt>
    <dgm:pt modelId="{81C134C0-B21C-4020-BCC0-E84D1AED12D9}" type="sibTrans" cxnId="{03FFFE71-9571-4370-AC85-B10503474139}">
      <dgm:prSet/>
      <dgm:spPr/>
      <dgm:t>
        <a:bodyPr/>
        <a:lstStyle/>
        <a:p>
          <a:endParaRPr lang="de-DE"/>
        </a:p>
      </dgm:t>
    </dgm:pt>
    <dgm:pt modelId="{DBB97F03-6D8E-4037-8C08-A67552CDBC76}" type="pres">
      <dgm:prSet presAssocID="{48683291-E23A-41E4-8721-9754C71EC97A}" presName="diagram" presStyleCnt="0">
        <dgm:presLayoutVars>
          <dgm:dir/>
          <dgm:resizeHandles val="exact"/>
        </dgm:presLayoutVars>
      </dgm:prSet>
      <dgm:spPr/>
    </dgm:pt>
    <dgm:pt modelId="{C8E22BFB-5AE1-4823-812D-0382A3AFA54D}" type="pres">
      <dgm:prSet presAssocID="{FC9A8AD6-76A4-4886-B09D-C6101BD6ED3B}" presName="node" presStyleLbl="node1" presStyleIdx="0" presStyleCnt="4">
        <dgm:presLayoutVars>
          <dgm:bulletEnabled val="1"/>
        </dgm:presLayoutVars>
      </dgm:prSet>
      <dgm:spPr/>
    </dgm:pt>
    <dgm:pt modelId="{56C0A372-D97F-43C4-A74A-2F50B9C45939}" type="pres">
      <dgm:prSet presAssocID="{92846127-1A65-4801-8212-6010B986E830}" presName="sibTrans" presStyleCnt="0"/>
      <dgm:spPr/>
    </dgm:pt>
    <dgm:pt modelId="{E8A0D776-E034-4A33-A54B-3E88488A015D}" type="pres">
      <dgm:prSet presAssocID="{CC610A8D-44C3-4FA6-9B1C-F2B0E2928D61}" presName="node" presStyleLbl="node1" presStyleIdx="1" presStyleCnt="4">
        <dgm:presLayoutVars>
          <dgm:bulletEnabled val="1"/>
        </dgm:presLayoutVars>
      </dgm:prSet>
      <dgm:spPr/>
    </dgm:pt>
    <dgm:pt modelId="{EC37BC8D-0154-4109-84BE-59E5918EF192}" type="pres">
      <dgm:prSet presAssocID="{FD92CADB-950D-4CBB-9530-5C4D8ED7AF47}" presName="sibTrans" presStyleCnt="0"/>
      <dgm:spPr/>
    </dgm:pt>
    <dgm:pt modelId="{F0F51FEA-6C2C-4665-9520-0C0F7DCC9912}" type="pres">
      <dgm:prSet presAssocID="{AF558484-7136-4CEB-885D-A7B84DFFEBFD}" presName="node" presStyleLbl="node1" presStyleIdx="2" presStyleCnt="4">
        <dgm:presLayoutVars>
          <dgm:bulletEnabled val="1"/>
        </dgm:presLayoutVars>
      </dgm:prSet>
      <dgm:spPr/>
    </dgm:pt>
    <dgm:pt modelId="{5AF36B70-E1C7-48A6-8F78-75593D35DE3B}" type="pres">
      <dgm:prSet presAssocID="{BCC3C83B-A2D4-4181-8958-B40D7FF2A73B}" presName="sibTrans" presStyleCnt="0"/>
      <dgm:spPr/>
    </dgm:pt>
    <dgm:pt modelId="{7C9A359C-C408-4A30-9B94-21ACBBAC8ED6}" type="pres">
      <dgm:prSet presAssocID="{DF404FDA-B494-422A-BC1A-C219260F0C0A}" presName="node" presStyleLbl="node1" presStyleIdx="3" presStyleCnt="4">
        <dgm:presLayoutVars>
          <dgm:bulletEnabled val="1"/>
        </dgm:presLayoutVars>
      </dgm:prSet>
      <dgm:spPr/>
    </dgm:pt>
  </dgm:ptLst>
  <dgm:cxnLst>
    <dgm:cxn modelId="{258A3638-E3EB-4C61-BB1C-6AB157CC684E}" srcId="{48683291-E23A-41E4-8721-9754C71EC97A}" destId="{CC610A8D-44C3-4FA6-9B1C-F2B0E2928D61}" srcOrd="1" destOrd="0" parTransId="{A749D470-343D-4137-9071-BD7C4F3BD9FA}" sibTransId="{FD92CADB-950D-4CBB-9530-5C4D8ED7AF47}"/>
    <dgm:cxn modelId="{B53AE15F-E9E5-4498-9CB0-37F5B1F35CB3}" type="presOf" srcId="{DF404FDA-B494-422A-BC1A-C219260F0C0A}" destId="{7C9A359C-C408-4A30-9B94-21ACBBAC8ED6}" srcOrd="0" destOrd="0" presId="urn:microsoft.com/office/officeart/2005/8/layout/default"/>
    <dgm:cxn modelId="{EF70E36C-ACE7-497F-AF2A-5CA51C478184}" srcId="{48683291-E23A-41E4-8721-9754C71EC97A}" destId="{AF558484-7136-4CEB-885D-A7B84DFFEBFD}" srcOrd="2" destOrd="0" parTransId="{D6ADD52B-4A11-4983-9FE5-2C4CC6AC2595}" sibTransId="{BCC3C83B-A2D4-4181-8958-B40D7FF2A73B}"/>
    <dgm:cxn modelId="{03FFFE71-9571-4370-AC85-B10503474139}" srcId="{48683291-E23A-41E4-8721-9754C71EC97A}" destId="{DF404FDA-B494-422A-BC1A-C219260F0C0A}" srcOrd="3" destOrd="0" parTransId="{5D85FB1F-88C0-4186-86F9-BD3A45FDD234}" sibTransId="{81C134C0-B21C-4020-BCC0-E84D1AED12D9}"/>
    <dgm:cxn modelId="{D2004159-9328-4227-9680-C54861EE1B14}" type="presOf" srcId="{48683291-E23A-41E4-8721-9754C71EC97A}" destId="{DBB97F03-6D8E-4037-8C08-A67552CDBC76}" srcOrd="0" destOrd="0" presId="urn:microsoft.com/office/officeart/2005/8/layout/default"/>
    <dgm:cxn modelId="{508243A7-9279-4599-826A-216CFBA6EFE9}" type="presOf" srcId="{FC9A8AD6-76A4-4886-B09D-C6101BD6ED3B}" destId="{C8E22BFB-5AE1-4823-812D-0382A3AFA54D}" srcOrd="0" destOrd="0" presId="urn:microsoft.com/office/officeart/2005/8/layout/default"/>
    <dgm:cxn modelId="{AA4683E3-29F0-4609-8771-6CD196E384F6}" srcId="{48683291-E23A-41E4-8721-9754C71EC97A}" destId="{FC9A8AD6-76A4-4886-B09D-C6101BD6ED3B}" srcOrd="0" destOrd="0" parTransId="{252ED2D9-2401-4CD3-BCA5-487F13C30199}" sibTransId="{92846127-1A65-4801-8212-6010B986E830}"/>
    <dgm:cxn modelId="{D731D3EC-0473-432A-BEFD-F12A7AF32922}" type="presOf" srcId="{AF558484-7136-4CEB-885D-A7B84DFFEBFD}" destId="{F0F51FEA-6C2C-4665-9520-0C0F7DCC9912}" srcOrd="0" destOrd="0" presId="urn:microsoft.com/office/officeart/2005/8/layout/default"/>
    <dgm:cxn modelId="{A70070F3-C5B0-498F-82CA-C27CF30CF602}" type="presOf" srcId="{CC610A8D-44C3-4FA6-9B1C-F2B0E2928D61}" destId="{E8A0D776-E034-4A33-A54B-3E88488A015D}" srcOrd="0" destOrd="0" presId="urn:microsoft.com/office/officeart/2005/8/layout/default"/>
    <dgm:cxn modelId="{1F605C81-A706-4056-BEAD-99C620D69AB8}" type="presParOf" srcId="{DBB97F03-6D8E-4037-8C08-A67552CDBC76}" destId="{C8E22BFB-5AE1-4823-812D-0382A3AFA54D}" srcOrd="0" destOrd="0" presId="urn:microsoft.com/office/officeart/2005/8/layout/default"/>
    <dgm:cxn modelId="{814E3AF6-A855-43E3-8797-244D2CBEA2CC}" type="presParOf" srcId="{DBB97F03-6D8E-4037-8C08-A67552CDBC76}" destId="{56C0A372-D97F-43C4-A74A-2F50B9C45939}" srcOrd="1" destOrd="0" presId="urn:microsoft.com/office/officeart/2005/8/layout/default"/>
    <dgm:cxn modelId="{A0C7E1E6-1B62-4ED7-89D8-35810108A503}" type="presParOf" srcId="{DBB97F03-6D8E-4037-8C08-A67552CDBC76}" destId="{E8A0D776-E034-4A33-A54B-3E88488A015D}" srcOrd="2" destOrd="0" presId="urn:microsoft.com/office/officeart/2005/8/layout/default"/>
    <dgm:cxn modelId="{6595B34E-E257-4041-BD97-9D53520B988C}" type="presParOf" srcId="{DBB97F03-6D8E-4037-8C08-A67552CDBC76}" destId="{EC37BC8D-0154-4109-84BE-59E5918EF192}" srcOrd="3" destOrd="0" presId="urn:microsoft.com/office/officeart/2005/8/layout/default"/>
    <dgm:cxn modelId="{66AEB963-CA6A-41B1-B128-5FD5837B6C99}" type="presParOf" srcId="{DBB97F03-6D8E-4037-8C08-A67552CDBC76}" destId="{F0F51FEA-6C2C-4665-9520-0C0F7DCC9912}" srcOrd="4" destOrd="0" presId="urn:microsoft.com/office/officeart/2005/8/layout/default"/>
    <dgm:cxn modelId="{E7055B27-7440-46E0-B8F5-5B0C171F7053}" type="presParOf" srcId="{DBB97F03-6D8E-4037-8C08-A67552CDBC76}" destId="{5AF36B70-E1C7-48A6-8F78-75593D35DE3B}" srcOrd="5" destOrd="0" presId="urn:microsoft.com/office/officeart/2005/8/layout/default"/>
    <dgm:cxn modelId="{75C7CCE1-5AD7-4BBC-8FE1-F65157C08614}" type="presParOf" srcId="{DBB97F03-6D8E-4037-8C08-A67552CDBC76}" destId="{7C9A359C-C408-4A30-9B94-21ACBBAC8ED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F9B9A9-BD4D-45FC-9F6E-103F677CEEB7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3_1" csCatId="accent3" phldr="1"/>
      <dgm:spPr/>
    </dgm:pt>
    <dgm:pt modelId="{8EBAA155-76D2-437C-A4A5-03D276503FE0}">
      <dgm:prSet phldrT="[Text]" custT="1"/>
      <dgm:spPr>
        <a:xfrm>
          <a:off x="592936" y="2106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Reflektiertes politisches Urteilen</a:t>
          </a:r>
        </a:p>
      </dgm:t>
    </dgm:pt>
    <dgm:pt modelId="{C7215FBB-205F-4444-88E4-BAFAE9648F2E}" type="parTrans" cxnId="{44AFDC23-4F60-4DC1-8FE7-91431C617CF2}">
      <dgm:prSet/>
      <dgm:spPr/>
      <dgm:t>
        <a:bodyPr/>
        <a:lstStyle/>
        <a:p>
          <a:endParaRPr lang="de-DE"/>
        </a:p>
      </dgm:t>
    </dgm:pt>
    <dgm:pt modelId="{7F3824CE-49BC-4754-A2AC-9F7FF0471AC5}" type="sibTrans" cxnId="{44AFDC23-4F60-4DC1-8FE7-91431C617CF2}">
      <dgm:prSet/>
      <dgm:spPr/>
      <dgm:t>
        <a:bodyPr/>
        <a:lstStyle/>
        <a:p>
          <a:endParaRPr lang="de-DE"/>
        </a:p>
      </dgm:t>
    </dgm:pt>
    <dgm:pt modelId="{62C4775C-7817-45FD-A0E7-B39CC2944233}">
      <dgm:prSet phldrT="[Text]" custT="1"/>
      <dgm:spPr>
        <a:xfrm>
          <a:off x="0" y="507981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Kritik und Konfliktfähigkeit</a:t>
          </a:r>
        </a:p>
      </dgm:t>
    </dgm:pt>
    <dgm:pt modelId="{83331965-07FC-46D5-B46B-F6E4D3A3B24D}" type="parTrans" cxnId="{E05B2507-9AEA-4F92-AA56-95E4E3F6B4AB}">
      <dgm:prSet/>
      <dgm:spPr/>
      <dgm:t>
        <a:bodyPr/>
        <a:lstStyle/>
        <a:p>
          <a:endParaRPr lang="de-DE"/>
        </a:p>
      </dgm:t>
    </dgm:pt>
    <dgm:pt modelId="{2AFEA151-7FE7-4556-B9AF-7F2B30E5168B}" type="sibTrans" cxnId="{E05B2507-9AEA-4F92-AA56-95E4E3F6B4AB}">
      <dgm:prSet/>
      <dgm:spPr/>
      <dgm:t>
        <a:bodyPr/>
        <a:lstStyle/>
        <a:p>
          <a:endParaRPr lang="de-DE"/>
        </a:p>
      </dgm:t>
    </dgm:pt>
    <dgm:pt modelId="{5C9BEF04-C3FA-43E2-B814-7EF35D861664}">
      <dgm:prSet phldrT="[Text]" custT="1"/>
      <dgm:spPr>
        <a:xfrm>
          <a:off x="592936" y="1013857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Selbstbewusstsein</a:t>
          </a:r>
        </a:p>
      </dgm:t>
    </dgm:pt>
    <dgm:pt modelId="{EBECC8CB-24CE-4227-A5FC-D4E8A4ACD6B8}" type="parTrans" cxnId="{E1534B13-B516-45A1-A850-51F5133D1822}">
      <dgm:prSet/>
      <dgm:spPr/>
      <dgm:t>
        <a:bodyPr/>
        <a:lstStyle/>
        <a:p>
          <a:endParaRPr lang="de-DE"/>
        </a:p>
      </dgm:t>
    </dgm:pt>
    <dgm:pt modelId="{95299873-D2FC-4079-8AD7-5DD2E284E402}" type="sibTrans" cxnId="{E1534B13-B516-45A1-A850-51F5133D1822}">
      <dgm:prSet/>
      <dgm:spPr/>
      <dgm:t>
        <a:bodyPr/>
        <a:lstStyle/>
        <a:p>
          <a:endParaRPr lang="de-DE"/>
        </a:p>
      </dgm:t>
    </dgm:pt>
    <dgm:pt modelId="{6B534055-A13B-4596-A7A1-30C274EE3DA5}">
      <dgm:prSet phldrT="[Text]" custT="1"/>
      <dgm:spPr>
        <a:xfrm>
          <a:off x="0" y="1519732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Fakten einordnen können</a:t>
          </a:r>
        </a:p>
      </dgm:t>
    </dgm:pt>
    <dgm:pt modelId="{C1D5D9F5-F3B9-459D-9372-C55A8A0A8B8B}" type="parTrans" cxnId="{15E02E66-079D-451C-BA38-792334A4F4BF}">
      <dgm:prSet/>
      <dgm:spPr/>
      <dgm:t>
        <a:bodyPr/>
        <a:lstStyle/>
        <a:p>
          <a:endParaRPr lang="de-DE"/>
        </a:p>
      </dgm:t>
    </dgm:pt>
    <dgm:pt modelId="{70E047E0-FB7F-48CC-9D3A-103C1D13FC49}" type="sibTrans" cxnId="{15E02E66-079D-451C-BA38-792334A4F4BF}">
      <dgm:prSet/>
      <dgm:spPr/>
      <dgm:t>
        <a:bodyPr/>
        <a:lstStyle/>
        <a:p>
          <a:endParaRPr lang="de-DE"/>
        </a:p>
      </dgm:t>
    </dgm:pt>
    <dgm:pt modelId="{32898382-A1E3-46BC-A629-4214BF513F13}">
      <dgm:prSet phldrT="[Text]" custT="1"/>
      <dgm:spPr>
        <a:xfrm>
          <a:off x="592936" y="2025608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Mit Zahlen und Fakten umgehen können</a:t>
          </a:r>
        </a:p>
      </dgm:t>
    </dgm:pt>
    <dgm:pt modelId="{BF58A99A-967A-46D2-8B8E-328CE6119A64}" type="parTrans" cxnId="{D5D2AAAA-086A-4853-8A4B-B1CA2256EE8A}">
      <dgm:prSet/>
      <dgm:spPr/>
      <dgm:t>
        <a:bodyPr/>
        <a:lstStyle/>
        <a:p>
          <a:endParaRPr lang="de-DE"/>
        </a:p>
      </dgm:t>
    </dgm:pt>
    <dgm:pt modelId="{BEB147D5-3123-4CA4-B5EB-185C1D0856DA}" type="sibTrans" cxnId="{D5D2AAAA-086A-4853-8A4B-B1CA2256EE8A}">
      <dgm:prSet/>
      <dgm:spPr/>
      <dgm:t>
        <a:bodyPr/>
        <a:lstStyle/>
        <a:p>
          <a:endParaRPr lang="de-DE"/>
        </a:p>
      </dgm:t>
    </dgm:pt>
    <dgm:pt modelId="{6A6979CF-28F6-4BF9-B980-4189592C0698}">
      <dgm:prSet phldrT="[Text]" custT="1"/>
      <dgm:spPr>
        <a:xfrm>
          <a:off x="0" y="2531483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Konsensfähigkeit</a:t>
          </a:r>
        </a:p>
      </dgm:t>
    </dgm:pt>
    <dgm:pt modelId="{FA3462C8-C4BF-4463-8AF3-A245FE0101B8}" type="parTrans" cxnId="{6B186724-F733-47F6-BDFC-B55625197F39}">
      <dgm:prSet/>
      <dgm:spPr/>
      <dgm:t>
        <a:bodyPr/>
        <a:lstStyle/>
        <a:p>
          <a:endParaRPr lang="de-DE"/>
        </a:p>
      </dgm:t>
    </dgm:pt>
    <dgm:pt modelId="{0E6323E2-14B3-40A8-BCEC-87532132A0C1}" type="sibTrans" cxnId="{6B186724-F733-47F6-BDFC-B55625197F39}">
      <dgm:prSet/>
      <dgm:spPr/>
      <dgm:t>
        <a:bodyPr/>
        <a:lstStyle/>
        <a:p>
          <a:endParaRPr lang="de-DE"/>
        </a:p>
      </dgm:t>
    </dgm:pt>
    <dgm:pt modelId="{6EFCE85B-B62B-4838-836D-E7CD1C4A080F}">
      <dgm:prSet phldrT="[Text]" custT="1"/>
      <dgm:spPr>
        <a:xfrm>
          <a:off x="592936" y="3037359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Empathie</a:t>
          </a:r>
        </a:p>
      </dgm:t>
    </dgm:pt>
    <dgm:pt modelId="{E30E24A6-35F4-4E14-96F9-3875C6FAB4E7}" type="parTrans" cxnId="{0E2B352C-0BC6-40C7-9996-4787308698DC}">
      <dgm:prSet/>
      <dgm:spPr/>
      <dgm:t>
        <a:bodyPr/>
        <a:lstStyle/>
        <a:p>
          <a:endParaRPr lang="de-DE"/>
        </a:p>
      </dgm:t>
    </dgm:pt>
    <dgm:pt modelId="{608C5934-37DE-4A3E-B6F9-734857FEC6A2}" type="sibTrans" cxnId="{0E2B352C-0BC6-40C7-9996-4787308698DC}">
      <dgm:prSet/>
      <dgm:spPr/>
      <dgm:t>
        <a:bodyPr/>
        <a:lstStyle/>
        <a:p>
          <a:endParaRPr lang="de-DE"/>
        </a:p>
      </dgm:t>
    </dgm:pt>
    <dgm:pt modelId="{8E112E8B-6F9D-4292-BEAE-E8562E0FB300}">
      <dgm:prSet phldrT="[Text]" custT="1"/>
      <dgm:spPr>
        <a:xfrm>
          <a:off x="0" y="3528735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Toleranz</a:t>
          </a:r>
        </a:p>
      </dgm:t>
    </dgm:pt>
    <dgm:pt modelId="{23AB625E-4560-4510-B7F4-17C106A946B6}" type="parTrans" cxnId="{80A11A88-02C0-416E-8A20-5A282B962470}">
      <dgm:prSet/>
      <dgm:spPr/>
      <dgm:t>
        <a:bodyPr/>
        <a:lstStyle/>
        <a:p>
          <a:endParaRPr lang="de-DE"/>
        </a:p>
      </dgm:t>
    </dgm:pt>
    <dgm:pt modelId="{79C2B4A5-B6D7-42AF-9980-6A3BCA04E7B4}" type="sibTrans" cxnId="{80A11A88-02C0-416E-8A20-5A282B962470}">
      <dgm:prSet/>
      <dgm:spPr/>
      <dgm:t>
        <a:bodyPr/>
        <a:lstStyle/>
        <a:p>
          <a:endParaRPr lang="de-DE"/>
        </a:p>
      </dgm:t>
    </dgm:pt>
    <dgm:pt modelId="{B16C120C-F4DD-41A8-9A05-EA349CF68254}">
      <dgm:prSet phldrT="[Text]" custT="1"/>
      <dgm:spPr>
        <a:xfrm>
          <a:off x="592936" y="4049109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Überzeugend eigene Standpunkte vertreten</a:t>
          </a:r>
        </a:p>
      </dgm:t>
    </dgm:pt>
    <dgm:pt modelId="{778A51EB-302B-40E3-B438-EB85E5BB188A}" type="parTrans" cxnId="{B57B4049-3FF6-4555-88D6-111187F2E753}">
      <dgm:prSet/>
      <dgm:spPr/>
      <dgm:t>
        <a:bodyPr/>
        <a:lstStyle/>
        <a:p>
          <a:endParaRPr lang="de-DE"/>
        </a:p>
      </dgm:t>
    </dgm:pt>
    <dgm:pt modelId="{580CFE07-2B27-4CA7-89BE-ABDB530F4E15}" type="sibTrans" cxnId="{B57B4049-3FF6-4555-88D6-111187F2E753}">
      <dgm:prSet/>
      <dgm:spPr/>
      <dgm:t>
        <a:bodyPr/>
        <a:lstStyle/>
        <a:p>
          <a:endParaRPr lang="de-DE"/>
        </a:p>
      </dgm:t>
    </dgm:pt>
    <dgm:pt modelId="{1861D8F4-6F0D-448A-8E45-8A3449166365}">
      <dgm:prSet phldrT="[Text]" custT="1"/>
      <dgm:spPr>
        <a:xfrm>
          <a:off x="0" y="4547733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Verantwortungsbereitschaft</a:t>
          </a:r>
        </a:p>
      </dgm:t>
    </dgm:pt>
    <dgm:pt modelId="{DF01A2D3-91EA-463F-8054-AF942C6297C7}" type="parTrans" cxnId="{6B4EE9A6-51F3-46BB-A3CE-BFE5CB9362CE}">
      <dgm:prSet/>
      <dgm:spPr/>
      <dgm:t>
        <a:bodyPr/>
        <a:lstStyle/>
        <a:p>
          <a:endParaRPr lang="de-DE"/>
        </a:p>
      </dgm:t>
    </dgm:pt>
    <dgm:pt modelId="{E15865AA-6E13-40D3-BED1-487799CA98B9}" type="sibTrans" cxnId="{6B4EE9A6-51F3-46BB-A3CE-BFE5CB9362CE}">
      <dgm:prSet/>
      <dgm:spPr/>
      <dgm:t>
        <a:bodyPr/>
        <a:lstStyle/>
        <a:p>
          <a:endParaRPr lang="de-DE"/>
        </a:p>
      </dgm:t>
    </dgm:pt>
    <dgm:pt modelId="{184BCD4E-1905-4E7C-B3F0-5365F39B44C5}">
      <dgm:prSet phldrT="[Text]" custT="1"/>
      <dgm:spPr>
        <a:xfrm>
          <a:off x="592936" y="5060860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Gesellschaftlicher Gestaltungswille</a:t>
          </a:r>
          <a:endParaRPr lang="de-DE" sz="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44ED1F0-1379-4BDF-AD47-ED8894F06F88}" type="parTrans" cxnId="{5EFC4BD9-470D-479A-A1CB-38EDED1C1018}">
      <dgm:prSet/>
      <dgm:spPr/>
      <dgm:t>
        <a:bodyPr/>
        <a:lstStyle/>
        <a:p>
          <a:endParaRPr lang="de-DE"/>
        </a:p>
      </dgm:t>
    </dgm:pt>
    <dgm:pt modelId="{001F4F07-3A0C-435B-935D-73CFA6DCE8C3}" type="sibTrans" cxnId="{5EFC4BD9-470D-479A-A1CB-38EDED1C1018}">
      <dgm:prSet/>
      <dgm:spPr/>
      <dgm:t>
        <a:bodyPr/>
        <a:lstStyle/>
        <a:p>
          <a:endParaRPr lang="de-DE"/>
        </a:p>
      </dgm:t>
    </dgm:pt>
    <dgm:pt modelId="{0E85B1A4-446F-432F-9CE2-7362E0A56042}" type="pres">
      <dgm:prSet presAssocID="{84F9B9A9-BD4D-45FC-9F6E-103F677CEEB7}" presName="linearFlow" presStyleCnt="0">
        <dgm:presLayoutVars>
          <dgm:dir/>
          <dgm:resizeHandles val="exact"/>
        </dgm:presLayoutVars>
      </dgm:prSet>
      <dgm:spPr/>
    </dgm:pt>
    <dgm:pt modelId="{689A945A-33F0-410C-887E-3A97C1B103FF}" type="pres">
      <dgm:prSet presAssocID="{8EBAA155-76D2-437C-A4A5-03D276503FE0}" presName="comp" presStyleCnt="0"/>
      <dgm:spPr/>
    </dgm:pt>
    <dgm:pt modelId="{F5A572AB-7650-4126-9362-EF48476036CF}" type="pres">
      <dgm:prSet presAssocID="{8EBAA155-76D2-437C-A4A5-03D276503FE0}" presName="rect2" presStyleLbl="node1" presStyleIdx="0" presStyleCnt="11" custScaleX="222264">
        <dgm:presLayoutVars>
          <dgm:bulletEnabled val="1"/>
        </dgm:presLayoutVars>
      </dgm:prSet>
      <dgm:spPr/>
    </dgm:pt>
    <dgm:pt modelId="{D474295C-CB6C-479C-9E3E-A3EAD92F3F4D}" type="pres">
      <dgm:prSet presAssocID="{8EBAA155-76D2-437C-A4A5-03D276503FE0}" presName="rect1" presStyleLbl="lnNode1" presStyleIdx="0" presStyleCnt="11" custLinFactX="-63590" custLinFactNeighborX="-100000" custLinFactNeighborY="-723"/>
      <dgm:spPr>
        <a:xfrm>
          <a:off x="3727" y="0"/>
          <a:ext cx="429885" cy="43422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Kopf mit Zahnrädern"/>
        </a:ext>
      </dgm:extLst>
    </dgm:pt>
    <dgm:pt modelId="{96595F67-2C5F-492B-ABE6-F69B376C58B1}" type="pres">
      <dgm:prSet presAssocID="{7F3824CE-49BC-4754-A2AC-9F7FF0471AC5}" presName="sibTrans" presStyleCnt="0"/>
      <dgm:spPr/>
    </dgm:pt>
    <dgm:pt modelId="{210109BD-4EE5-4002-AC45-384298B31A71}" type="pres">
      <dgm:prSet presAssocID="{62C4775C-7817-45FD-A0E7-B39CC2944233}" presName="comp" presStyleCnt="0"/>
      <dgm:spPr/>
    </dgm:pt>
    <dgm:pt modelId="{BECEE8AC-C3CB-404B-9DC0-03C7AC6986AD}" type="pres">
      <dgm:prSet presAssocID="{62C4775C-7817-45FD-A0E7-B39CC2944233}" presName="rect2" presStyleLbl="node1" presStyleIdx="1" presStyleCnt="11" custScaleX="222264" custLinFactNeighborX="-61838">
        <dgm:presLayoutVars>
          <dgm:bulletEnabled val="1"/>
        </dgm:presLayoutVars>
      </dgm:prSet>
      <dgm:spPr/>
    </dgm:pt>
    <dgm:pt modelId="{A793774F-E274-4B65-AE68-C5B225D603EB}" type="pres">
      <dgm:prSet presAssocID="{62C4775C-7817-45FD-A0E7-B39CC2944233}" presName="rect1" presStyleLbl="lnNode1" presStyleIdx="1" presStyleCnt="11" custLinFactNeighborX="30357"/>
      <dgm:spPr>
        <a:xfrm>
          <a:off x="2313417" y="507981"/>
          <a:ext cx="429885" cy="43422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Blitz"/>
        </a:ext>
      </dgm:extLst>
    </dgm:pt>
    <dgm:pt modelId="{1A6C4FD3-214B-4D2F-9780-2F8274F9610E}" type="pres">
      <dgm:prSet presAssocID="{2AFEA151-7FE7-4556-B9AF-7F2B30E5168B}" presName="sibTrans" presStyleCnt="0"/>
      <dgm:spPr/>
    </dgm:pt>
    <dgm:pt modelId="{756B9A43-D779-4398-BA2D-AB4A77FCBA47}" type="pres">
      <dgm:prSet presAssocID="{5C9BEF04-C3FA-43E2-B814-7EF35D861664}" presName="comp" presStyleCnt="0"/>
      <dgm:spPr/>
    </dgm:pt>
    <dgm:pt modelId="{6A76E0D9-DDCA-461A-BCFB-69EC0A802D85}" type="pres">
      <dgm:prSet presAssocID="{5C9BEF04-C3FA-43E2-B814-7EF35D861664}" presName="rect2" presStyleLbl="node1" presStyleIdx="2" presStyleCnt="11" custScaleX="222264">
        <dgm:presLayoutVars>
          <dgm:bulletEnabled val="1"/>
        </dgm:presLayoutVars>
      </dgm:prSet>
      <dgm:spPr/>
    </dgm:pt>
    <dgm:pt modelId="{DFD6941B-2F95-4230-826C-DB9A9DB35216}" type="pres">
      <dgm:prSet presAssocID="{5C9BEF04-C3FA-43E2-B814-7EF35D861664}" presName="rect1" presStyleLbl="lnNode1" presStyleIdx="2" presStyleCnt="11" custLinFactX="-66963" custLinFactNeighborX="-100000" custLinFactNeighborY="-1670"/>
      <dgm:spPr>
        <a:xfrm>
          <a:off x="0" y="1006605"/>
          <a:ext cx="429885" cy="43422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Ausrufezeichen"/>
        </a:ext>
      </dgm:extLst>
    </dgm:pt>
    <dgm:pt modelId="{86C1E849-C7D8-41C7-867E-7BE5E8FD3BD0}" type="pres">
      <dgm:prSet presAssocID="{95299873-D2FC-4079-8AD7-5DD2E284E402}" presName="sibTrans" presStyleCnt="0"/>
      <dgm:spPr/>
    </dgm:pt>
    <dgm:pt modelId="{84773353-5A25-4DFF-85F2-C6C4DD6EF5D3}" type="pres">
      <dgm:prSet presAssocID="{6B534055-A13B-4596-A7A1-30C274EE3DA5}" presName="comp" presStyleCnt="0"/>
      <dgm:spPr/>
    </dgm:pt>
    <dgm:pt modelId="{2176DD12-7C3A-4CB8-9D38-F733C1629F69}" type="pres">
      <dgm:prSet presAssocID="{6B534055-A13B-4596-A7A1-30C274EE3DA5}" presName="rect2" presStyleLbl="node1" presStyleIdx="3" presStyleCnt="11" custScaleX="222264" custLinFactY="-21489" custLinFactNeighborX="47456" custLinFactNeighborY="-100000">
        <dgm:presLayoutVars>
          <dgm:bulletEnabled val="1"/>
        </dgm:presLayoutVars>
      </dgm:prSet>
      <dgm:spPr/>
    </dgm:pt>
    <dgm:pt modelId="{401A4249-9D05-46B0-B4FD-6736D1A505CA}" type="pres">
      <dgm:prSet presAssocID="{6B534055-A13B-4596-A7A1-30C274EE3DA5}" presName="rect1" presStyleLbl="lnNode1" presStyleIdx="3" presStyleCnt="11" custLinFactNeighborX="25298" custLinFactNeighborY="1670"/>
      <dgm:spPr>
        <a:xfrm>
          <a:off x="2291669" y="1526984"/>
          <a:ext cx="429885" cy="43422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Checkliste"/>
        </a:ext>
      </dgm:extLst>
    </dgm:pt>
    <dgm:pt modelId="{E0BE57AC-297A-49FE-B9F3-8BE4FF6E8E58}" type="pres">
      <dgm:prSet presAssocID="{70E047E0-FB7F-48CC-9D3A-103C1D13FC49}" presName="sibTrans" presStyleCnt="0"/>
      <dgm:spPr/>
    </dgm:pt>
    <dgm:pt modelId="{318197DA-9F0A-43BB-BEC4-88381664CB99}" type="pres">
      <dgm:prSet presAssocID="{32898382-A1E3-46BC-A629-4214BF513F13}" presName="comp" presStyleCnt="0"/>
      <dgm:spPr/>
    </dgm:pt>
    <dgm:pt modelId="{DC90105E-A486-4D18-9ED6-E05FD2BD6F3E}" type="pres">
      <dgm:prSet presAssocID="{32898382-A1E3-46BC-A629-4214BF513F13}" presName="rect2" presStyleLbl="node1" presStyleIdx="4" presStyleCnt="11" custScaleX="222264">
        <dgm:presLayoutVars>
          <dgm:bulletEnabled val="1"/>
        </dgm:presLayoutVars>
      </dgm:prSet>
      <dgm:spPr/>
    </dgm:pt>
    <dgm:pt modelId="{CEAB2D67-7498-4926-99CC-94F30BF381DE}" type="pres">
      <dgm:prSet presAssocID="{32898382-A1E3-46BC-A629-4214BF513F13}" presName="rect1" presStyleLbl="lnNode1" presStyleIdx="4" presStyleCnt="11" custLinFactX="-65277" custLinFactNeighborX="-100000"/>
      <dgm:spPr>
        <a:xfrm>
          <a:off x="0" y="2025608"/>
          <a:ext cx="429885" cy="434227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Balkendiagramm mit Aufwärtstrend"/>
        </a:ext>
      </dgm:extLst>
    </dgm:pt>
    <dgm:pt modelId="{BEF21FED-C2B5-4B51-A84E-6632BA32B668}" type="pres">
      <dgm:prSet presAssocID="{BEB147D5-3123-4CA4-B5EB-185C1D0856DA}" presName="sibTrans" presStyleCnt="0"/>
      <dgm:spPr/>
    </dgm:pt>
    <dgm:pt modelId="{0D23A3A8-9B21-4D13-A519-FB0E9E31CABD}" type="pres">
      <dgm:prSet presAssocID="{6A6979CF-28F6-4BF9-B980-4189592C0698}" presName="comp" presStyleCnt="0"/>
      <dgm:spPr/>
    </dgm:pt>
    <dgm:pt modelId="{B85A9130-F0A7-44F8-8404-4C2B82AC9457}" type="pres">
      <dgm:prSet presAssocID="{6A6979CF-28F6-4BF9-B980-4189592C0698}" presName="rect2" presStyleLbl="node1" presStyleIdx="5" presStyleCnt="11" custScaleX="222264" custLinFactNeighborX="-61838" custLinFactNeighborY="0">
        <dgm:presLayoutVars>
          <dgm:bulletEnabled val="1"/>
        </dgm:presLayoutVars>
      </dgm:prSet>
      <dgm:spPr/>
    </dgm:pt>
    <dgm:pt modelId="{5410169D-7838-49D6-9995-7E1ACDCBACE5}" type="pres">
      <dgm:prSet presAssocID="{6A6979CF-28F6-4BF9-B980-4189592C0698}" presName="rect1" presStyleLbl="lnNode1" presStyleIdx="5" presStyleCnt="11" custLinFactNeighborX="28671" custLinFactNeighborY="0"/>
      <dgm:spPr>
        <a:xfrm>
          <a:off x="2306169" y="2531483"/>
          <a:ext cx="429885" cy="434227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6874BE0-EBB9-42BB-9057-47C381E76A25}" type="pres">
      <dgm:prSet presAssocID="{0E6323E2-14B3-40A8-BCEC-87532132A0C1}" presName="sibTrans" presStyleCnt="0"/>
      <dgm:spPr/>
    </dgm:pt>
    <dgm:pt modelId="{6DE4BA43-E2B4-41DE-9D23-4B74C2A68E48}" type="pres">
      <dgm:prSet presAssocID="{6EFCE85B-B62B-4838-836D-E7CD1C4A080F}" presName="comp" presStyleCnt="0"/>
      <dgm:spPr/>
    </dgm:pt>
    <dgm:pt modelId="{5A99AB10-C51A-4470-9A04-F45FF14A2F8D}" type="pres">
      <dgm:prSet presAssocID="{6EFCE85B-B62B-4838-836D-E7CD1C4A080F}" presName="rect2" presStyleLbl="node1" presStyleIdx="6" presStyleCnt="11" custScaleX="222264">
        <dgm:presLayoutVars>
          <dgm:bulletEnabled val="1"/>
        </dgm:presLayoutVars>
      </dgm:prSet>
      <dgm:spPr/>
    </dgm:pt>
    <dgm:pt modelId="{C0B7B4CE-B381-4B46-A5BC-8DC14EA5BB27}" type="pres">
      <dgm:prSet presAssocID="{6EFCE85B-B62B-4838-836D-E7CD1C4A080F}" presName="rect1" presStyleLbl="lnNode1" presStyleIdx="6" presStyleCnt="11" custLinFactX="-61904" custLinFactNeighborX="-100000"/>
      <dgm:spPr>
        <a:xfrm>
          <a:off x="10975" y="3037359"/>
          <a:ext cx="429885" cy="434227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Prost"/>
        </a:ext>
      </dgm:extLst>
    </dgm:pt>
    <dgm:pt modelId="{1133C96C-7D61-4978-B194-0CE45BC4856A}" type="pres">
      <dgm:prSet presAssocID="{608C5934-37DE-4A3E-B6F9-734857FEC6A2}" presName="sibTrans" presStyleCnt="0"/>
      <dgm:spPr/>
    </dgm:pt>
    <dgm:pt modelId="{6E5F5118-C7DC-434D-9B4D-40CC3BFAC7C0}" type="pres">
      <dgm:prSet presAssocID="{8E112E8B-6F9D-4292-BEAE-E8562E0FB300}" presName="comp" presStyleCnt="0"/>
      <dgm:spPr/>
    </dgm:pt>
    <dgm:pt modelId="{350BE220-90B0-4D5A-BDCF-7466CF717B1B}" type="pres">
      <dgm:prSet presAssocID="{8E112E8B-6F9D-4292-BEAE-E8562E0FB300}" presName="rect2" presStyleLbl="node1" presStyleIdx="7" presStyleCnt="11" custScaleX="222264" custLinFactNeighborX="-61838" custLinFactNeighborY="-3339">
        <dgm:presLayoutVars>
          <dgm:bulletEnabled val="1"/>
        </dgm:presLayoutVars>
      </dgm:prSet>
      <dgm:spPr/>
    </dgm:pt>
    <dgm:pt modelId="{00D3AE49-0665-4885-9D28-709FA1C5D5C4}" type="pres">
      <dgm:prSet presAssocID="{8E112E8B-6F9D-4292-BEAE-E8562E0FB300}" presName="rect1" presStyleLbl="lnNode1" presStyleIdx="7" presStyleCnt="11" custLinFactNeighborX="25297" custLinFactNeighborY="-3339"/>
      <dgm:spPr>
        <a:xfrm>
          <a:off x="2291665" y="3528735"/>
          <a:ext cx="429885" cy="434227"/>
        </a:xfrm>
        <a:prstGeom prst="rect">
          <a:avLst/>
        </a:prstGeom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Universeller Zugriff"/>
        </a:ext>
      </dgm:extLst>
    </dgm:pt>
    <dgm:pt modelId="{595E09D3-5E3C-4C27-8F51-2EB8BDC65437}" type="pres">
      <dgm:prSet presAssocID="{79C2B4A5-B6D7-42AF-9980-6A3BCA04E7B4}" presName="sibTrans" presStyleCnt="0"/>
      <dgm:spPr/>
    </dgm:pt>
    <dgm:pt modelId="{C467E676-1606-4CB5-AE81-9E26911B18D9}" type="pres">
      <dgm:prSet presAssocID="{B16C120C-F4DD-41A8-9A05-EA349CF68254}" presName="comp" presStyleCnt="0"/>
      <dgm:spPr/>
    </dgm:pt>
    <dgm:pt modelId="{333C0665-C72E-4811-89F3-7C7F35761029}" type="pres">
      <dgm:prSet presAssocID="{B16C120C-F4DD-41A8-9A05-EA349CF68254}" presName="rect2" presStyleLbl="node1" presStyleIdx="8" presStyleCnt="11" custScaleX="222264">
        <dgm:presLayoutVars>
          <dgm:bulletEnabled val="1"/>
        </dgm:presLayoutVars>
      </dgm:prSet>
      <dgm:spPr/>
    </dgm:pt>
    <dgm:pt modelId="{62CEF683-C8D9-4E9E-B9D6-C123F7ED57AD}" type="pres">
      <dgm:prSet presAssocID="{B16C120C-F4DD-41A8-9A05-EA349CF68254}" presName="rect1" presStyleLbl="lnNode1" presStyleIdx="8" presStyleCnt="11" custLinFactX="-66963" custLinFactNeighborX="-100000" custLinFactNeighborY="-5009"/>
      <dgm:spPr>
        <a:xfrm>
          <a:off x="0" y="4027359"/>
          <a:ext cx="429885" cy="434227"/>
        </a:xfrm>
        <a:prstGeom prst="rect">
          <a:avLst/>
        </a:prstGeom>
        <a:blipFill>
          <a:blip xmlns:r="http://schemas.openxmlformats.org/officeDocument/2006/relationships"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Sitzungssaal"/>
        </a:ext>
      </dgm:extLst>
    </dgm:pt>
    <dgm:pt modelId="{9C8407B6-057B-4FCA-9CFC-397A7C908649}" type="pres">
      <dgm:prSet presAssocID="{580CFE07-2B27-4CA7-89BE-ABDB530F4E15}" presName="sibTrans" presStyleCnt="0"/>
      <dgm:spPr/>
    </dgm:pt>
    <dgm:pt modelId="{C62BFE1A-1DC2-49C6-AB69-F8E6A9D9EE0F}" type="pres">
      <dgm:prSet presAssocID="{1861D8F4-6F0D-448A-8E45-8A3449166365}" presName="comp" presStyleCnt="0"/>
      <dgm:spPr/>
    </dgm:pt>
    <dgm:pt modelId="{B4DE35FE-D5AB-4E5C-AD90-F729AD39111C}" type="pres">
      <dgm:prSet presAssocID="{1861D8F4-6F0D-448A-8E45-8A3449166365}" presName="rect2" presStyleLbl="node1" presStyleIdx="9" presStyleCnt="11" custScaleX="222264" custLinFactNeighborX="-61838" custLinFactNeighborY="-1670">
        <dgm:presLayoutVars>
          <dgm:bulletEnabled val="1"/>
        </dgm:presLayoutVars>
      </dgm:prSet>
      <dgm:spPr/>
    </dgm:pt>
    <dgm:pt modelId="{623D3EE5-6180-4414-B320-C24228057B80}" type="pres">
      <dgm:prSet presAssocID="{1861D8F4-6F0D-448A-8E45-8A3449166365}" presName="rect1" presStyleLbl="lnNode1" presStyleIdx="9" presStyleCnt="11" custLinFactNeighborX="28671"/>
      <dgm:spPr>
        <a:xfrm>
          <a:off x="2306169" y="4554985"/>
          <a:ext cx="429885" cy="434227"/>
        </a:xfrm>
        <a:prstGeom prst="rect">
          <a:avLst/>
        </a:prstGeom>
        <a:blipFill>
          <a:blip xmlns:r="http://schemas.openxmlformats.org/officeDocument/2006/relationships"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07E981C9-4EE6-4067-8219-0495B54F4FA5}" type="pres">
      <dgm:prSet presAssocID="{E15865AA-6E13-40D3-BED1-487799CA98B9}" presName="sibTrans" presStyleCnt="0"/>
      <dgm:spPr/>
    </dgm:pt>
    <dgm:pt modelId="{6DE74D91-AE0E-45ED-8C6B-CF2CFAA9C638}" type="pres">
      <dgm:prSet presAssocID="{184BCD4E-1905-4E7C-B3F0-5365F39B44C5}" presName="comp" presStyleCnt="0"/>
      <dgm:spPr/>
    </dgm:pt>
    <dgm:pt modelId="{E6F33FDA-EEC0-4E1E-BA3E-47D8264AA76A}" type="pres">
      <dgm:prSet presAssocID="{184BCD4E-1905-4E7C-B3F0-5365F39B44C5}" presName="rect2" presStyleLbl="node1" presStyleIdx="10" presStyleCnt="11" custScaleX="222264">
        <dgm:presLayoutVars>
          <dgm:bulletEnabled val="1"/>
        </dgm:presLayoutVars>
      </dgm:prSet>
      <dgm:spPr/>
    </dgm:pt>
    <dgm:pt modelId="{8F0A3278-9A59-40FA-BA62-F224C83483E4}" type="pres">
      <dgm:prSet presAssocID="{184BCD4E-1905-4E7C-B3F0-5365F39B44C5}" presName="rect1" presStyleLbl="lnNode1" presStyleIdx="10" presStyleCnt="11" custLinFactX="-66963" custLinFactNeighborX="-100000"/>
      <dgm:spPr>
        <a:xfrm>
          <a:off x="0" y="5060860"/>
          <a:ext cx="429885" cy="434227"/>
        </a:xfrm>
        <a:prstGeom prst="rect">
          <a:avLst/>
        </a:prstGeom>
        <a:blipFill>
          <a:blip xmlns:r="http://schemas.openxmlformats.org/officeDocument/2006/relationships"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Puzzleteile"/>
        </a:ext>
      </dgm:extLst>
    </dgm:pt>
  </dgm:ptLst>
  <dgm:cxnLst>
    <dgm:cxn modelId="{6EAAA006-EDCF-4AD1-A17F-0F1AE394F640}" type="presOf" srcId="{32898382-A1E3-46BC-A629-4214BF513F13}" destId="{DC90105E-A486-4D18-9ED6-E05FD2BD6F3E}" srcOrd="0" destOrd="0" presId="urn:microsoft.com/office/officeart/2008/layout/AlternatingPictureBlocks"/>
    <dgm:cxn modelId="{E05B2507-9AEA-4F92-AA56-95E4E3F6B4AB}" srcId="{84F9B9A9-BD4D-45FC-9F6E-103F677CEEB7}" destId="{62C4775C-7817-45FD-A0E7-B39CC2944233}" srcOrd="1" destOrd="0" parTransId="{83331965-07FC-46D5-B46B-F6E4D3A3B24D}" sibTransId="{2AFEA151-7FE7-4556-B9AF-7F2B30E5168B}"/>
    <dgm:cxn modelId="{E1534B13-B516-45A1-A850-51F5133D1822}" srcId="{84F9B9A9-BD4D-45FC-9F6E-103F677CEEB7}" destId="{5C9BEF04-C3FA-43E2-B814-7EF35D861664}" srcOrd="2" destOrd="0" parTransId="{EBECC8CB-24CE-4227-A5FC-D4E8A4ACD6B8}" sibTransId="{95299873-D2FC-4079-8AD7-5DD2E284E402}"/>
    <dgm:cxn modelId="{44AFDC23-4F60-4DC1-8FE7-91431C617CF2}" srcId="{84F9B9A9-BD4D-45FC-9F6E-103F677CEEB7}" destId="{8EBAA155-76D2-437C-A4A5-03D276503FE0}" srcOrd="0" destOrd="0" parTransId="{C7215FBB-205F-4444-88E4-BAFAE9648F2E}" sibTransId="{7F3824CE-49BC-4754-A2AC-9F7FF0471AC5}"/>
    <dgm:cxn modelId="{6B186724-F733-47F6-BDFC-B55625197F39}" srcId="{84F9B9A9-BD4D-45FC-9F6E-103F677CEEB7}" destId="{6A6979CF-28F6-4BF9-B980-4189592C0698}" srcOrd="5" destOrd="0" parTransId="{FA3462C8-C4BF-4463-8AF3-A245FE0101B8}" sibTransId="{0E6323E2-14B3-40A8-BCEC-87532132A0C1}"/>
    <dgm:cxn modelId="{0E2B352C-0BC6-40C7-9996-4787308698DC}" srcId="{84F9B9A9-BD4D-45FC-9F6E-103F677CEEB7}" destId="{6EFCE85B-B62B-4838-836D-E7CD1C4A080F}" srcOrd="6" destOrd="0" parTransId="{E30E24A6-35F4-4E14-96F9-3875C6FAB4E7}" sibTransId="{608C5934-37DE-4A3E-B6F9-734857FEC6A2}"/>
    <dgm:cxn modelId="{BAE1233B-8CC5-4439-AA8E-1B69478012EB}" type="presOf" srcId="{5C9BEF04-C3FA-43E2-B814-7EF35D861664}" destId="{6A76E0D9-DDCA-461A-BCFB-69EC0A802D85}" srcOrd="0" destOrd="0" presId="urn:microsoft.com/office/officeart/2008/layout/AlternatingPictureBlocks"/>
    <dgm:cxn modelId="{81764A61-10CF-46B3-AB01-88776CC1DC92}" type="presOf" srcId="{8E112E8B-6F9D-4292-BEAE-E8562E0FB300}" destId="{350BE220-90B0-4D5A-BDCF-7466CF717B1B}" srcOrd="0" destOrd="0" presId="urn:microsoft.com/office/officeart/2008/layout/AlternatingPictureBlocks"/>
    <dgm:cxn modelId="{15E02E66-079D-451C-BA38-792334A4F4BF}" srcId="{84F9B9A9-BD4D-45FC-9F6E-103F677CEEB7}" destId="{6B534055-A13B-4596-A7A1-30C274EE3DA5}" srcOrd="3" destOrd="0" parTransId="{C1D5D9F5-F3B9-459D-9372-C55A8A0A8B8B}" sibTransId="{70E047E0-FB7F-48CC-9D3A-103C1D13FC49}"/>
    <dgm:cxn modelId="{B57B4049-3FF6-4555-88D6-111187F2E753}" srcId="{84F9B9A9-BD4D-45FC-9F6E-103F677CEEB7}" destId="{B16C120C-F4DD-41A8-9A05-EA349CF68254}" srcOrd="8" destOrd="0" parTransId="{778A51EB-302B-40E3-B438-EB85E5BB188A}" sibTransId="{580CFE07-2B27-4CA7-89BE-ABDB530F4E15}"/>
    <dgm:cxn modelId="{8939127C-9801-4FEC-B308-A820FFE203BE}" type="presOf" srcId="{8EBAA155-76D2-437C-A4A5-03D276503FE0}" destId="{F5A572AB-7650-4126-9362-EF48476036CF}" srcOrd="0" destOrd="0" presId="urn:microsoft.com/office/officeart/2008/layout/AlternatingPictureBlocks"/>
    <dgm:cxn modelId="{17B9C07D-B547-4483-BA0E-8D056394A0AB}" type="presOf" srcId="{6B534055-A13B-4596-A7A1-30C274EE3DA5}" destId="{2176DD12-7C3A-4CB8-9D38-F733C1629F69}" srcOrd="0" destOrd="0" presId="urn:microsoft.com/office/officeart/2008/layout/AlternatingPictureBlocks"/>
    <dgm:cxn modelId="{80A11A88-02C0-416E-8A20-5A282B962470}" srcId="{84F9B9A9-BD4D-45FC-9F6E-103F677CEEB7}" destId="{8E112E8B-6F9D-4292-BEAE-E8562E0FB300}" srcOrd="7" destOrd="0" parTransId="{23AB625E-4560-4510-B7F4-17C106A946B6}" sibTransId="{79C2B4A5-B6D7-42AF-9980-6A3BCA04E7B4}"/>
    <dgm:cxn modelId="{DD644C9A-5B14-4CEE-8824-3F9EC7AF4E28}" type="presOf" srcId="{62C4775C-7817-45FD-A0E7-B39CC2944233}" destId="{BECEE8AC-C3CB-404B-9DC0-03C7AC6986AD}" srcOrd="0" destOrd="0" presId="urn:microsoft.com/office/officeart/2008/layout/AlternatingPictureBlocks"/>
    <dgm:cxn modelId="{E89D789A-EA66-42AD-B0C1-DDD661438926}" type="presOf" srcId="{6A6979CF-28F6-4BF9-B980-4189592C0698}" destId="{B85A9130-F0A7-44F8-8404-4C2B82AC9457}" srcOrd="0" destOrd="0" presId="urn:microsoft.com/office/officeart/2008/layout/AlternatingPictureBlocks"/>
    <dgm:cxn modelId="{6B4EE9A6-51F3-46BB-A3CE-BFE5CB9362CE}" srcId="{84F9B9A9-BD4D-45FC-9F6E-103F677CEEB7}" destId="{1861D8F4-6F0D-448A-8E45-8A3449166365}" srcOrd="9" destOrd="0" parTransId="{DF01A2D3-91EA-463F-8054-AF942C6297C7}" sibTransId="{E15865AA-6E13-40D3-BED1-487799CA98B9}"/>
    <dgm:cxn modelId="{044EE0A7-FDE9-4403-A636-5B9BECF8B03F}" type="presOf" srcId="{B16C120C-F4DD-41A8-9A05-EA349CF68254}" destId="{333C0665-C72E-4811-89F3-7C7F35761029}" srcOrd="0" destOrd="0" presId="urn:microsoft.com/office/officeart/2008/layout/AlternatingPictureBlocks"/>
    <dgm:cxn modelId="{D5D2AAAA-086A-4853-8A4B-B1CA2256EE8A}" srcId="{84F9B9A9-BD4D-45FC-9F6E-103F677CEEB7}" destId="{32898382-A1E3-46BC-A629-4214BF513F13}" srcOrd="4" destOrd="0" parTransId="{BF58A99A-967A-46D2-8B8E-328CE6119A64}" sibTransId="{BEB147D5-3123-4CA4-B5EB-185C1D0856DA}"/>
    <dgm:cxn modelId="{2CABACB6-214B-4B47-9625-9970377242EF}" type="presOf" srcId="{1861D8F4-6F0D-448A-8E45-8A3449166365}" destId="{B4DE35FE-D5AB-4E5C-AD90-F729AD39111C}" srcOrd="0" destOrd="0" presId="urn:microsoft.com/office/officeart/2008/layout/AlternatingPictureBlocks"/>
    <dgm:cxn modelId="{E00A63BB-89B9-4729-9DD2-667B7F7E5831}" type="presOf" srcId="{184BCD4E-1905-4E7C-B3F0-5365F39B44C5}" destId="{E6F33FDA-EEC0-4E1E-BA3E-47D8264AA76A}" srcOrd="0" destOrd="0" presId="urn:microsoft.com/office/officeart/2008/layout/AlternatingPictureBlocks"/>
    <dgm:cxn modelId="{4D0BE3BB-6BD9-4269-AFBD-6D85AB3555D9}" type="presOf" srcId="{6EFCE85B-B62B-4838-836D-E7CD1C4A080F}" destId="{5A99AB10-C51A-4470-9A04-F45FF14A2F8D}" srcOrd="0" destOrd="0" presId="urn:microsoft.com/office/officeart/2008/layout/AlternatingPictureBlocks"/>
    <dgm:cxn modelId="{5EFC4BD9-470D-479A-A1CB-38EDED1C1018}" srcId="{84F9B9A9-BD4D-45FC-9F6E-103F677CEEB7}" destId="{184BCD4E-1905-4E7C-B3F0-5365F39B44C5}" srcOrd="10" destOrd="0" parTransId="{D44ED1F0-1379-4BDF-AD47-ED8894F06F88}" sibTransId="{001F4F07-3A0C-435B-935D-73CFA6DCE8C3}"/>
    <dgm:cxn modelId="{4CA72AEB-FE9A-4675-AB98-7CF4E69B6216}" type="presOf" srcId="{84F9B9A9-BD4D-45FC-9F6E-103F677CEEB7}" destId="{0E85B1A4-446F-432F-9CE2-7362E0A56042}" srcOrd="0" destOrd="0" presId="urn:microsoft.com/office/officeart/2008/layout/AlternatingPictureBlocks"/>
    <dgm:cxn modelId="{80597274-0CF7-42AC-B21E-64F667E1C9C9}" type="presParOf" srcId="{0E85B1A4-446F-432F-9CE2-7362E0A56042}" destId="{689A945A-33F0-410C-887E-3A97C1B103FF}" srcOrd="0" destOrd="0" presId="urn:microsoft.com/office/officeart/2008/layout/AlternatingPictureBlocks"/>
    <dgm:cxn modelId="{E7646F4B-7138-4BD0-ABA7-4E7F31D84D3C}" type="presParOf" srcId="{689A945A-33F0-410C-887E-3A97C1B103FF}" destId="{F5A572AB-7650-4126-9362-EF48476036CF}" srcOrd="0" destOrd="0" presId="urn:microsoft.com/office/officeart/2008/layout/AlternatingPictureBlocks"/>
    <dgm:cxn modelId="{A07A7EEF-575A-45EE-B9B3-AC1FC1148F3A}" type="presParOf" srcId="{689A945A-33F0-410C-887E-3A97C1B103FF}" destId="{D474295C-CB6C-479C-9E3E-A3EAD92F3F4D}" srcOrd="1" destOrd="0" presId="urn:microsoft.com/office/officeart/2008/layout/AlternatingPictureBlocks"/>
    <dgm:cxn modelId="{BF89CBDE-FDFF-4B22-B9C4-6F0674A3357E}" type="presParOf" srcId="{0E85B1A4-446F-432F-9CE2-7362E0A56042}" destId="{96595F67-2C5F-492B-ABE6-F69B376C58B1}" srcOrd="1" destOrd="0" presId="urn:microsoft.com/office/officeart/2008/layout/AlternatingPictureBlocks"/>
    <dgm:cxn modelId="{C6028776-B11B-47EB-80BF-EAF8B500064D}" type="presParOf" srcId="{0E85B1A4-446F-432F-9CE2-7362E0A56042}" destId="{210109BD-4EE5-4002-AC45-384298B31A71}" srcOrd="2" destOrd="0" presId="urn:microsoft.com/office/officeart/2008/layout/AlternatingPictureBlocks"/>
    <dgm:cxn modelId="{63DB21F2-B9A0-491A-B4FC-261E956BFE2E}" type="presParOf" srcId="{210109BD-4EE5-4002-AC45-384298B31A71}" destId="{BECEE8AC-C3CB-404B-9DC0-03C7AC6986AD}" srcOrd="0" destOrd="0" presId="urn:microsoft.com/office/officeart/2008/layout/AlternatingPictureBlocks"/>
    <dgm:cxn modelId="{1665524E-2512-4217-AB6E-21076A0ECCAE}" type="presParOf" srcId="{210109BD-4EE5-4002-AC45-384298B31A71}" destId="{A793774F-E274-4B65-AE68-C5B225D603EB}" srcOrd="1" destOrd="0" presId="urn:microsoft.com/office/officeart/2008/layout/AlternatingPictureBlocks"/>
    <dgm:cxn modelId="{FFCAEDE0-C272-4BD4-B7BF-04E32FC695AA}" type="presParOf" srcId="{0E85B1A4-446F-432F-9CE2-7362E0A56042}" destId="{1A6C4FD3-214B-4D2F-9780-2F8274F9610E}" srcOrd="3" destOrd="0" presId="urn:microsoft.com/office/officeart/2008/layout/AlternatingPictureBlocks"/>
    <dgm:cxn modelId="{18CD67A8-87BC-4F3F-99A2-1D1221F89255}" type="presParOf" srcId="{0E85B1A4-446F-432F-9CE2-7362E0A56042}" destId="{756B9A43-D779-4398-BA2D-AB4A77FCBA47}" srcOrd="4" destOrd="0" presId="urn:microsoft.com/office/officeart/2008/layout/AlternatingPictureBlocks"/>
    <dgm:cxn modelId="{ADE0B075-9C6C-427C-AF37-F25E93C0BFCC}" type="presParOf" srcId="{756B9A43-D779-4398-BA2D-AB4A77FCBA47}" destId="{6A76E0D9-DDCA-461A-BCFB-69EC0A802D85}" srcOrd="0" destOrd="0" presId="urn:microsoft.com/office/officeart/2008/layout/AlternatingPictureBlocks"/>
    <dgm:cxn modelId="{3972EA38-CCA1-463F-B83F-5C344BDE4EE8}" type="presParOf" srcId="{756B9A43-D779-4398-BA2D-AB4A77FCBA47}" destId="{DFD6941B-2F95-4230-826C-DB9A9DB35216}" srcOrd="1" destOrd="0" presId="urn:microsoft.com/office/officeart/2008/layout/AlternatingPictureBlocks"/>
    <dgm:cxn modelId="{B957D4B5-8B7B-4638-91DE-A1E989A4CB89}" type="presParOf" srcId="{0E85B1A4-446F-432F-9CE2-7362E0A56042}" destId="{86C1E849-C7D8-41C7-867E-7BE5E8FD3BD0}" srcOrd="5" destOrd="0" presId="urn:microsoft.com/office/officeart/2008/layout/AlternatingPictureBlocks"/>
    <dgm:cxn modelId="{AAE5CF25-C629-4855-B308-56138E93D4FB}" type="presParOf" srcId="{0E85B1A4-446F-432F-9CE2-7362E0A56042}" destId="{84773353-5A25-4DFF-85F2-C6C4DD6EF5D3}" srcOrd="6" destOrd="0" presId="urn:microsoft.com/office/officeart/2008/layout/AlternatingPictureBlocks"/>
    <dgm:cxn modelId="{44E85814-91F8-4F4F-8960-B9E45273172C}" type="presParOf" srcId="{84773353-5A25-4DFF-85F2-C6C4DD6EF5D3}" destId="{2176DD12-7C3A-4CB8-9D38-F733C1629F69}" srcOrd="0" destOrd="0" presId="urn:microsoft.com/office/officeart/2008/layout/AlternatingPictureBlocks"/>
    <dgm:cxn modelId="{6D0614EB-D76C-423A-90B1-FFF66D3E2FC8}" type="presParOf" srcId="{84773353-5A25-4DFF-85F2-C6C4DD6EF5D3}" destId="{401A4249-9D05-46B0-B4FD-6736D1A505CA}" srcOrd="1" destOrd="0" presId="urn:microsoft.com/office/officeart/2008/layout/AlternatingPictureBlocks"/>
    <dgm:cxn modelId="{CBF2E7EC-FDC5-4BC4-81F6-63F65A9071FF}" type="presParOf" srcId="{0E85B1A4-446F-432F-9CE2-7362E0A56042}" destId="{E0BE57AC-297A-49FE-B9F3-8BE4FF6E8E58}" srcOrd="7" destOrd="0" presId="urn:microsoft.com/office/officeart/2008/layout/AlternatingPictureBlocks"/>
    <dgm:cxn modelId="{4F1B1644-7045-4566-B263-9DFCE16CEA27}" type="presParOf" srcId="{0E85B1A4-446F-432F-9CE2-7362E0A56042}" destId="{318197DA-9F0A-43BB-BEC4-88381664CB99}" srcOrd="8" destOrd="0" presId="urn:microsoft.com/office/officeart/2008/layout/AlternatingPictureBlocks"/>
    <dgm:cxn modelId="{6431AA9B-9812-4E7F-B1B1-A6A080F6BDC1}" type="presParOf" srcId="{318197DA-9F0A-43BB-BEC4-88381664CB99}" destId="{DC90105E-A486-4D18-9ED6-E05FD2BD6F3E}" srcOrd="0" destOrd="0" presId="urn:microsoft.com/office/officeart/2008/layout/AlternatingPictureBlocks"/>
    <dgm:cxn modelId="{601837DC-BC52-41B7-ADB4-EDB2D1DBEC80}" type="presParOf" srcId="{318197DA-9F0A-43BB-BEC4-88381664CB99}" destId="{CEAB2D67-7498-4926-99CC-94F30BF381DE}" srcOrd="1" destOrd="0" presId="urn:microsoft.com/office/officeart/2008/layout/AlternatingPictureBlocks"/>
    <dgm:cxn modelId="{73C1FC1C-CC74-400C-8AC6-7C69C3763E37}" type="presParOf" srcId="{0E85B1A4-446F-432F-9CE2-7362E0A56042}" destId="{BEF21FED-C2B5-4B51-A84E-6632BA32B668}" srcOrd="9" destOrd="0" presId="urn:microsoft.com/office/officeart/2008/layout/AlternatingPictureBlocks"/>
    <dgm:cxn modelId="{8B56F4CF-4265-40B3-BB77-57037F835432}" type="presParOf" srcId="{0E85B1A4-446F-432F-9CE2-7362E0A56042}" destId="{0D23A3A8-9B21-4D13-A519-FB0E9E31CABD}" srcOrd="10" destOrd="0" presId="urn:microsoft.com/office/officeart/2008/layout/AlternatingPictureBlocks"/>
    <dgm:cxn modelId="{8B6A3279-2F66-4125-9649-1E6C64622FA5}" type="presParOf" srcId="{0D23A3A8-9B21-4D13-A519-FB0E9E31CABD}" destId="{B85A9130-F0A7-44F8-8404-4C2B82AC9457}" srcOrd="0" destOrd="0" presId="urn:microsoft.com/office/officeart/2008/layout/AlternatingPictureBlocks"/>
    <dgm:cxn modelId="{61E25502-6314-4194-901C-E724CB7AB6EF}" type="presParOf" srcId="{0D23A3A8-9B21-4D13-A519-FB0E9E31CABD}" destId="{5410169D-7838-49D6-9995-7E1ACDCBACE5}" srcOrd="1" destOrd="0" presId="urn:microsoft.com/office/officeart/2008/layout/AlternatingPictureBlocks"/>
    <dgm:cxn modelId="{5685B0E8-C15D-445F-8357-3DF649A8B30B}" type="presParOf" srcId="{0E85B1A4-446F-432F-9CE2-7362E0A56042}" destId="{46874BE0-EBB9-42BB-9057-47C381E76A25}" srcOrd="11" destOrd="0" presId="urn:microsoft.com/office/officeart/2008/layout/AlternatingPictureBlocks"/>
    <dgm:cxn modelId="{360EBBF9-2156-4398-AB90-F46C24267B16}" type="presParOf" srcId="{0E85B1A4-446F-432F-9CE2-7362E0A56042}" destId="{6DE4BA43-E2B4-41DE-9D23-4B74C2A68E48}" srcOrd="12" destOrd="0" presId="urn:microsoft.com/office/officeart/2008/layout/AlternatingPictureBlocks"/>
    <dgm:cxn modelId="{D8F22582-0BAA-4690-81CA-FE0E68E0318A}" type="presParOf" srcId="{6DE4BA43-E2B4-41DE-9D23-4B74C2A68E48}" destId="{5A99AB10-C51A-4470-9A04-F45FF14A2F8D}" srcOrd="0" destOrd="0" presId="urn:microsoft.com/office/officeart/2008/layout/AlternatingPictureBlocks"/>
    <dgm:cxn modelId="{22952B28-AD51-4532-A4B2-D2A3CEF899C5}" type="presParOf" srcId="{6DE4BA43-E2B4-41DE-9D23-4B74C2A68E48}" destId="{C0B7B4CE-B381-4B46-A5BC-8DC14EA5BB27}" srcOrd="1" destOrd="0" presId="urn:microsoft.com/office/officeart/2008/layout/AlternatingPictureBlocks"/>
    <dgm:cxn modelId="{C0C04983-E382-4C43-A8E4-13BA7207CB2D}" type="presParOf" srcId="{0E85B1A4-446F-432F-9CE2-7362E0A56042}" destId="{1133C96C-7D61-4978-B194-0CE45BC4856A}" srcOrd="13" destOrd="0" presId="urn:microsoft.com/office/officeart/2008/layout/AlternatingPictureBlocks"/>
    <dgm:cxn modelId="{E36AFFC6-79AE-4E1E-A83C-DA2F7F081D04}" type="presParOf" srcId="{0E85B1A4-446F-432F-9CE2-7362E0A56042}" destId="{6E5F5118-C7DC-434D-9B4D-40CC3BFAC7C0}" srcOrd="14" destOrd="0" presId="urn:microsoft.com/office/officeart/2008/layout/AlternatingPictureBlocks"/>
    <dgm:cxn modelId="{C9D9FE20-5824-43B4-97EE-53D1EF4ECA0A}" type="presParOf" srcId="{6E5F5118-C7DC-434D-9B4D-40CC3BFAC7C0}" destId="{350BE220-90B0-4D5A-BDCF-7466CF717B1B}" srcOrd="0" destOrd="0" presId="urn:microsoft.com/office/officeart/2008/layout/AlternatingPictureBlocks"/>
    <dgm:cxn modelId="{1D3DDB25-3144-40AB-89F3-DCCF1D88E255}" type="presParOf" srcId="{6E5F5118-C7DC-434D-9B4D-40CC3BFAC7C0}" destId="{00D3AE49-0665-4885-9D28-709FA1C5D5C4}" srcOrd="1" destOrd="0" presId="urn:microsoft.com/office/officeart/2008/layout/AlternatingPictureBlocks"/>
    <dgm:cxn modelId="{C5877459-A03D-4973-93E8-4B05DB00E01E}" type="presParOf" srcId="{0E85B1A4-446F-432F-9CE2-7362E0A56042}" destId="{595E09D3-5E3C-4C27-8F51-2EB8BDC65437}" srcOrd="15" destOrd="0" presId="urn:microsoft.com/office/officeart/2008/layout/AlternatingPictureBlocks"/>
    <dgm:cxn modelId="{FB15724E-67DB-4D8D-B295-91F075BD4995}" type="presParOf" srcId="{0E85B1A4-446F-432F-9CE2-7362E0A56042}" destId="{C467E676-1606-4CB5-AE81-9E26911B18D9}" srcOrd="16" destOrd="0" presId="urn:microsoft.com/office/officeart/2008/layout/AlternatingPictureBlocks"/>
    <dgm:cxn modelId="{E78963C6-0D6F-4274-B84F-C6289D0CC67B}" type="presParOf" srcId="{C467E676-1606-4CB5-AE81-9E26911B18D9}" destId="{333C0665-C72E-4811-89F3-7C7F35761029}" srcOrd="0" destOrd="0" presId="urn:microsoft.com/office/officeart/2008/layout/AlternatingPictureBlocks"/>
    <dgm:cxn modelId="{B32EEA04-C5AE-432B-800B-8347123612D9}" type="presParOf" srcId="{C467E676-1606-4CB5-AE81-9E26911B18D9}" destId="{62CEF683-C8D9-4E9E-B9D6-C123F7ED57AD}" srcOrd="1" destOrd="0" presId="urn:microsoft.com/office/officeart/2008/layout/AlternatingPictureBlocks"/>
    <dgm:cxn modelId="{282348C7-D25B-4162-A444-62317FFAC833}" type="presParOf" srcId="{0E85B1A4-446F-432F-9CE2-7362E0A56042}" destId="{9C8407B6-057B-4FCA-9CFC-397A7C908649}" srcOrd="17" destOrd="0" presId="urn:microsoft.com/office/officeart/2008/layout/AlternatingPictureBlocks"/>
    <dgm:cxn modelId="{B282CFAB-CB56-4E0E-9F89-CD6C1712CD6B}" type="presParOf" srcId="{0E85B1A4-446F-432F-9CE2-7362E0A56042}" destId="{C62BFE1A-1DC2-49C6-AB69-F8E6A9D9EE0F}" srcOrd="18" destOrd="0" presId="urn:microsoft.com/office/officeart/2008/layout/AlternatingPictureBlocks"/>
    <dgm:cxn modelId="{191B8261-CC46-45FA-8729-164D7B8509AF}" type="presParOf" srcId="{C62BFE1A-1DC2-49C6-AB69-F8E6A9D9EE0F}" destId="{B4DE35FE-D5AB-4E5C-AD90-F729AD39111C}" srcOrd="0" destOrd="0" presId="urn:microsoft.com/office/officeart/2008/layout/AlternatingPictureBlocks"/>
    <dgm:cxn modelId="{E5D9836D-561A-41F6-BBD1-3D7D35310BC4}" type="presParOf" srcId="{C62BFE1A-1DC2-49C6-AB69-F8E6A9D9EE0F}" destId="{623D3EE5-6180-4414-B320-C24228057B80}" srcOrd="1" destOrd="0" presId="urn:microsoft.com/office/officeart/2008/layout/AlternatingPictureBlocks"/>
    <dgm:cxn modelId="{A99164F6-0BEE-4CB4-9716-CC1798F7323B}" type="presParOf" srcId="{0E85B1A4-446F-432F-9CE2-7362E0A56042}" destId="{07E981C9-4EE6-4067-8219-0495B54F4FA5}" srcOrd="19" destOrd="0" presId="urn:microsoft.com/office/officeart/2008/layout/AlternatingPictureBlocks"/>
    <dgm:cxn modelId="{D2921344-1C48-48D9-95DE-0737B4F436D1}" type="presParOf" srcId="{0E85B1A4-446F-432F-9CE2-7362E0A56042}" destId="{6DE74D91-AE0E-45ED-8C6B-CF2CFAA9C638}" srcOrd="20" destOrd="0" presId="urn:microsoft.com/office/officeart/2008/layout/AlternatingPictureBlocks"/>
    <dgm:cxn modelId="{F71861C8-1CEE-4B0D-B73A-7FC6AC1D4690}" type="presParOf" srcId="{6DE74D91-AE0E-45ED-8C6B-CF2CFAA9C638}" destId="{E6F33FDA-EEC0-4E1E-BA3E-47D8264AA76A}" srcOrd="0" destOrd="0" presId="urn:microsoft.com/office/officeart/2008/layout/AlternatingPictureBlocks"/>
    <dgm:cxn modelId="{1151599B-8CAA-44C6-8A7C-60BA6BADB43B}" type="presParOf" srcId="{6DE74D91-AE0E-45ED-8C6B-CF2CFAA9C638}" destId="{8F0A3278-9A59-40FA-BA62-F224C83483E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22BFB-5AE1-4823-812D-0382A3AFA54D}">
      <dsp:nvSpPr>
        <dsp:cNvPr id="0" name=""/>
        <dsp:cNvSpPr/>
      </dsp:nvSpPr>
      <dsp:spPr>
        <a:xfrm>
          <a:off x="663174" y="2163"/>
          <a:ext cx="3029614" cy="18177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Erziehung</a:t>
          </a:r>
          <a:r>
            <a:rPr lang="de-DE" sz="1900" kern="1200" baseline="0" dirty="0"/>
            <a:t> als Hilfe zur Persönlichkeitsentwicklung verstehen</a:t>
          </a:r>
          <a:endParaRPr lang="de-DE" sz="1900" kern="1200" dirty="0"/>
        </a:p>
      </dsp:txBody>
      <dsp:txXfrm>
        <a:off x="663174" y="2163"/>
        <a:ext cx="3029614" cy="1817768"/>
      </dsp:txXfrm>
    </dsp:sp>
    <dsp:sp modelId="{E8A0D776-E034-4A33-A54B-3E88488A015D}">
      <dsp:nvSpPr>
        <dsp:cNvPr id="0" name=""/>
        <dsp:cNvSpPr/>
      </dsp:nvSpPr>
      <dsp:spPr>
        <a:xfrm>
          <a:off x="3995750" y="2163"/>
          <a:ext cx="3029614" cy="181776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Inklusion</a:t>
          </a:r>
          <a:r>
            <a:rPr lang="de-DE" sz="1900" kern="1200" baseline="0" dirty="0"/>
            <a:t> und Integration als gemeinsame Aufgabe begreifen</a:t>
          </a:r>
          <a:endParaRPr lang="de-DE" sz="1900" kern="1200" dirty="0"/>
        </a:p>
      </dsp:txBody>
      <dsp:txXfrm>
        <a:off x="3995750" y="2163"/>
        <a:ext cx="3029614" cy="1817768"/>
      </dsp:txXfrm>
    </dsp:sp>
    <dsp:sp modelId="{F0F51FEA-6C2C-4665-9520-0C0F7DCC9912}">
      <dsp:nvSpPr>
        <dsp:cNvPr id="0" name=""/>
        <dsp:cNvSpPr/>
      </dsp:nvSpPr>
      <dsp:spPr>
        <a:xfrm>
          <a:off x="663174" y="2122893"/>
          <a:ext cx="3029614" cy="18177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Freizeit</a:t>
          </a:r>
          <a:r>
            <a:rPr lang="de-DE" sz="1900" kern="1200" baseline="0" dirty="0"/>
            <a:t> und Medienkonsum reflektieren</a:t>
          </a:r>
          <a:endParaRPr lang="de-DE" sz="1900" kern="1200" dirty="0"/>
        </a:p>
      </dsp:txBody>
      <dsp:txXfrm>
        <a:off x="663174" y="2122893"/>
        <a:ext cx="3029614" cy="1817768"/>
      </dsp:txXfrm>
    </dsp:sp>
    <dsp:sp modelId="{7C9A359C-C408-4A30-9B94-21ACBBAC8ED6}">
      <dsp:nvSpPr>
        <dsp:cNvPr id="0" name=""/>
        <dsp:cNvSpPr/>
      </dsp:nvSpPr>
      <dsp:spPr>
        <a:xfrm>
          <a:off x="3995750" y="2122893"/>
          <a:ext cx="3029614" cy="18177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Die</a:t>
          </a:r>
          <a:r>
            <a:rPr lang="de-DE" sz="1900" kern="1200" baseline="0" dirty="0"/>
            <a:t> natürlichen Lebensgrundlagen wertschätzen und verantwortungsvolles Konsumverhalten entwickeln</a:t>
          </a:r>
          <a:endParaRPr lang="de-DE" sz="1900" kern="1200" dirty="0"/>
        </a:p>
      </dsp:txBody>
      <dsp:txXfrm>
        <a:off x="3995750" y="2122893"/>
        <a:ext cx="3029614" cy="1817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572AB-7650-4126-9362-EF48476036CF}">
      <dsp:nvSpPr>
        <dsp:cNvPr id="0" name=""/>
        <dsp:cNvSpPr/>
      </dsp:nvSpPr>
      <dsp:spPr>
        <a:xfrm>
          <a:off x="592936" y="2106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Reflektiertes politisches Urteilen</a:t>
          </a:r>
        </a:p>
      </dsp:txBody>
      <dsp:txXfrm>
        <a:off x="592936" y="2106"/>
        <a:ext cx="2133907" cy="434227"/>
      </dsp:txXfrm>
    </dsp:sp>
    <dsp:sp modelId="{D474295C-CB6C-479C-9E3E-A3EAD92F3F4D}">
      <dsp:nvSpPr>
        <dsp:cNvPr id="0" name=""/>
        <dsp:cNvSpPr/>
      </dsp:nvSpPr>
      <dsp:spPr>
        <a:xfrm>
          <a:off x="3727" y="0"/>
          <a:ext cx="429885" cy="43422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EE8AC-C3CB-404B-9DC0-03C7AC6986AD}">
      <dsp:nvSpPr>
        <dsp:cNvPr id="0" name=""/>
        <dsp:cNvSpPr/>
      </dsp:nvSpPr>
      <dsp:spPr>
        <a:xfrm>
          <a:off x="0" y="507981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Kritik und Konfliktfähigkeit</a:t>
          </a:r>
        </a:p>
      </dsp:txBody>
      <dsp:txXfrm>
        <a:off x="0" y="507981"/>
        <a:ext cx="2133907" cy="434227"/>
      </dsp:txXfrm>
    </dsp:sp>
    <dsp:sp modelId="{A793774F-E274-4B65-AE68-C5B225D603EB}">
      <dsp:nvSpPr>
        <dsp:cNvPr id="0" name=""/>
        <dsp:cNvSpPr/>
      </dsp:nvSpPr>
      <dsp:spPr>
        <a:xfrm>
          <a:off x="2313417" y="507981"/>
          <a:ext cx="429885" cy="43422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6E0D9-DDCA-461A-BCFB-69EC0A802D85}">
      <dsp:nvSpPr>
        <dsp:cNvPr id="0" name=""/>
        <dsp:cNvSpPr/>
      </dsp:nvSpPr>
      <dsp:spPr>
        <a:xfrm>
          <a:off x="592936" y="1013857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Selbstbewusstsein</a:t>
          </a:r>
        </a:p>
      </dsp:txBody>
      <dsp:txXfrm>
        <a:off x="592936" y="1013857"/>
        <a:ext cx="2133907" cy="434227"/>
      </dsp:txXfrm>
    </dsp:sp>
    <dsp:sp modelId="{DFD6941B-2F95-4230-826C-DB9A9DB35216}">
      <dsp:nvSpPr>
        <dsp:cNvPr id="0" name=""/>
        <dsp:cNvSpPr/>
      </dsp:nvSpPr>
      <dsp:spPr>
        <a:xfrm>
          <a:off x="0" y="1006605"/>
          <a:ext cx="429885" cy="43422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76DD12-7C3A-4CB8-9D38-F733C1629F69}">
      <dsp:nvSpPr>
        <dsp:cNvPr id="0" name=""/>
        <dsp:cNvSpPr/>
      </dsp:nvSpPr>
      <dsp:spPr>
        <a:xfrm>
          <a:off x="1048550" y="992193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Fakten einordnen können</a:t>
          </a:r>
        </a:p>
      </dsp:txBody>
      <dsp:txXfrm>
        <a:off x="1048550" y="992193"/>
        <a:ext cx="2133907" cy="434227"/>
      </dsp:txXfrm>
    </dsp:sp>
    <dsp:sp modelId="{401A4249-9D05-46B0-B4FD-6736D1A505CA}">
      <dsp:nvSpPr>
        <dsp:cNvPr id="0" name=""/>
        <dsp:cNvSpPr/>
      </dsp:nvSpPr>
      <dsp:spPr>
        <a:xfrm>
          <a:off x="2291669" y="1526984"/>
          <a:ext cx="429885" cy="43422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0105E-A486-4D18-9ED6-E05FD2BD6F3E}">
      <dsp:nvSpPr>
        <dsp:cNvPr id="0" name=""/>
        <dsp:cNvSpPr/>
      </dsp:nvSpPr>
      <dsp:spPr>
        <a:xfrm>
          <a:off x="592936" y="2025608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Mit Zahlen und Fakten umgehen können</a:t>
          </a:r>
        </a:p>
      </dsp:txBody>
      <dsp:txXfrm>
        <a:off x="592936" y="2025608"/>
        <a:ext cx="2133907" cy="434227"/>
      </dsp:txXfrm>
    </dsp:sp>
    <dsp:sp modelId="{CEAB2D67-7498-4926-99CC-94F30BF381DE}">
      <dsp:nvSpPr>
        <dsp:cNvPr id="0" name=""/>
        <dsp:cNvSpPr/>
      </dsp:nvSpPr>
      <dsp:spPr>
        <a:xfrm>
          <a:off x="0" y="2025608"/>
          <a:ext cx="429885" cy="434227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A9130-F0A7-44F8-8404-4C2B82AC9457}">
      <dsp:nvSpPr>
        <dsp:cNvPr id="0" name=""/>
        <dsp:cNvSpPr/>
      </dsp:nvSpPr>
      <dsp:spPr>
        <a:xfrm>
          <a:off x="0" y="2531483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Konsensfähigkeit</a:t>
          </a:r>
        </a:p>
      </dsp:txBody>
      <dsp:txXfrm>
        <a:off x="0" y="2531483"/>
        <a:ext cx="2133907" cy="434227"/>
      </dsp:txXfrm>
    </dsp:sp>
    <dsp:sp modelId="{5410169D-7838-49D6-9995-7E1ACDCBACE5}">
      <dsp:nvSpPr>
        <dsp:cNvPr id="0" name=""/>
        <dsp:cNvSpPr/>
      </dsp:nvSpPr>
      <dsp:spPr>
        <a:xfrm>
          <a:off x="2306169" y="2531483"/>
          <a:ext cx="429885" cy="434227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9AB10-C51A-4470-9A04-F45FF14A2F8D}">
      <dsp:nvSpPr>
        <dsp:cNvPr id="0" name=""/>
        <dsp:cNvSpPr/>
      </dsp:nvSpPr>
      <dsp:spPr>
        <a:xfrm>
          <a:off x="592936" y="3037359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Empathie</a:t>
          </a:r>
        </a:p>
      </dsp:txBody>
      <dsp:txXfrm>
        <a:off x="592936" y="3037359"/>
        <a:ext cx="2133907" cy="434227"/>
      </dsp:txXfrm>
    </dsp:sp>
    <dsp:sp modelId="{C0B7B4CE-B381-4B46-A5BC-8DC14EA5BB27}">
      <dsp:nvSpPr>
        <dsp:cNvPr id="0" name=""/>
        <dsp:cNvSpPr/>
      </dsp:nvSpPr>
      <dsp:spPr>
        <a:xfrm>
          <a:off x="10975" y="3037359"/>
          <a:ext cx="429885" cy="434227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0BE220-90B0-4D5A-BDCF-7466CF717B1B}">
      <dsp:nvSpPr>
        <dsp:cNvPr id="0" name=""/>
        <dsp:cNvSpPr/>
      </dsp:nvSpPr>
      <dsp:spPr>
        <a:xfrm>
          <a:off x="0" y="3528735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Toleranz</a:t>
          </a:r>
        </a:p>
      </dsp:txBody>
      <dsp:txXfrm>
        <a:off x="0" y="3528735"/>
        <a:ext cx="2133907" cy="434227"/>
      </dsp:txXfrm>
    </dsp:sp>
    <dsp:sp modelId="{00D3AE49-0665-4885-9D28-709FA1C5D5C4}">
      <dsp:nvSpPr>
        <dsp:cNvPr id="0" name=""/>
        <dsp:cNvSpPr/>
      </dsp:nvSpPr>
      <dsp:spPr>
        <a:xfrm>
          <a:off x="2291665" y="3528735"/>
          <a:ext cx="429885" cy="434227"/>
        </a:xfrm>
        <a:prstGeom prst="rect">
          <a:avLst/>
        </a:prstGeom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3C0665-C72E-4811-89F3-7C7F35761029}">
      <dsp:nvSpPr>
        <dsp:cNvPr id="0" name=""/>
        <dsp:cNvSpPr/>
      </dsp:nvSpPr>
      <dsp:spPr>
        <a:xfrm>
          <a:off x="592936" y="4049109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Überzeugend eigene Standpunkte vertreten</a:t>
          </a:r>
        </a:p>
      </dsp:txBody>
      <dsp:txXfrm>
        <a:off x="592936" y="4049109"/>
        <a:ext cx="2133907" cy="434227"/>
      </dsp:txXfrm>
    </dsp:sp>
    <dsp:sp modelId="{62CEF683-C8D9-4E9E-B9D6-C123F7ED57AD}">
      <dsp:nvSpPr>
        <dsp:cNvPr id="0" name=""/>
        <dsp:cNvSpPr/>
      </dsp:nvSpPr>
      <dsp:spPr>
        <a:xfrm>
          <a:off x="0" y="4027359"/>
          <a:ext cx="429885" cy="434227"/>
        </a:xfrm>
        <a:prstGeom prst="rect">
          <a:avLst/>
        </a:prstGeom>
        <a:blipFill>
          <a:blip xmlns:r="http://schemas.openxmlformats.org/officeDocument/2006/relationships"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E35FE-D5AB-4E5C-AD90-F729AD39111C}">
      <dsp:nvSpPr>
        <dsp:cNvPr id="0" name=""/>
        <dsp:cNvSpPr/>
      </dsp:nvSpPr>
      <dsp:spPr>
        <a:xfrm>
          <a:off x="0" y="4547733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Verantwortungsbereitschaft</a:t>
          </a:r>
        </a:p>
      </dsp:txBody>
      <dsp:txXfrm>
        <a:off x="0" y="4547733"/>
        <a:ext cx="2133907" cy="434227"/>
      </dsp:txXfrm>
    </dsp:sp>
    <dsp:sp modelId="{623D3EE5-6180-4414-B320-C24228057B80}">
      <dsp:nvSpPr>
        <dsp:cNvPr id="0" name=""/>
        <dsp:cNvSpPr/>
      </dsp:nvSpPr>
      <dsp:spPr>
        <a:xfrm>
          <a:off x="2306169" y="4554985"/>
          <a:ext cx="429885" cy="434227"/>
        </a:xfrm>
        <a:prstGeom prst="rect">
          <a:avLst/>
        </a:prstGeom>
        <a:blipFill>
          <a:blip xmlns:r="http://schemas.openxmlformats.org/officeDocument/2006/relationships"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33FDA-EEC0-4E1E-BA3E-47D8264AA76A}">
      <dsp:nvSpPr>
        <dsp:cNvPr id="0" name=""/>
        <dsp:cNvSpPr/>
      </dsp:nvSpPr>
      <dsp:spPr>
        <a:xfrm>
          <a:off x="592936" y="5060860"/>
          <a:ext cx="2133907" cy="43422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Gesellschaftlicher Gestaltungswille</a:t>
          </a:r>
          <a:endParaRPr lang="de-DE" sz="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92936" y="5060860"/>
        <a:ext cx="2133907" cy="434227"/>
      </dsp:txXfrm>
    </dsp:sp>
    <dsp:sp modelId="{8F0A3278-9A59-40FA-BA62-F224C83483E4}">
      <dsp:nvSpPr>
        <dsp:cNvPr id="0" name=""/>
        <dsp:cNvSpPr/>
      </dsp:nvSpPr>
      <dsp:spPr>
        <a:xfrm>
          <a:off x="0" y="5060860"/>
          <a:ext cx="429885" cy="434227"/>
        </a:xfrm>
        <a:prstGeom prst="rect">
          <a:avLst/>
        </a:prstGeom>
        <a:blipFill>
          <a:blip xmlns:r="http://schemas.openxmlformats.org/officeDocument/2006/relationships"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7460EA1-B6E4-42C2-BEA4-17C620DE8C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6ED0F6-EFA1-4B64-B244-0B45BCC75D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E001C-53BE-4CEB-B7F2-8CAD2DB34B87}" type="datetimeFigureOut">
              <a:rPr lang="de-DE" smtClean="0"/>
              <a:t>21.02.2022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2F38D6-BDDB-4D5E-96CB-A46668B5E1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38DBE-0D07-4A4B-BDD6-735669AE7D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57E2B-10B9-4075-93DA-F588F57E0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548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D1DB1-5377-4C2D-8D21-E561F74795BB}" type="datetimeFigureOut">
              <a:rPr lang="de-DE" smtClean="0"/>
              <a:t>21.02.2022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43534-7913-4D02-8083-A77068F069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10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573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11</a:t>
            </a:fld>
            <a:endParaRPr lang="de-DE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876FE335-6EF7-4DC6-8D99-508F78BAA0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4595111"/>
              </p:ext>
            </p:extLst>
          </p:nvPr>
        </p:nvGraphicFramePr>
        <p:xfrm>
          <a:off x="1769110" y="1823402"/>
          <a:ext cx="3319780" cy="5497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6821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07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729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363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81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68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29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64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Fasst zusammen, wie wir Projektarbeit verstehen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Davon profitieren unsere Schülerinnen und Schüler und wir alle auf so vielen Ebenen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kann auf so vielen Ebenen lernen und sich weiterentwickeln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Organisation, Kontaktaufnahme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so vielen Ebenen weiterentwickeln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 dem wir schon einige Herausforderungen hatten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richte ich mein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seniorenhandy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 über wie gründe ich eine gruppe auf …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 zu wie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synchronsiere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ich mein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meinem neuen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Gehören zur Kooperation mit der Lebenshilfe Lindau, mit unseren Nachbarn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Viele schöne Projekte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Querbeet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560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43534-7913-4D02-8083-A77068F0699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27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DB15-C62B-4D6B-8A4E-216F87D0CC61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D0E3-3D1D-4BE2-AA54-03F9CE8B8567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0CF-31F2-48D4-8E4B-7C4BAF9551EE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3D43D-8618-46B0-A993-A760EA28D6C1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37D3-D3AC-47E8-A000-8FA49ADD6E5E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93A9-195C-48A5-8637-8B454A8364EA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9C036-5240-469B-B6C2-1165A8C6A563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A03A-EBC6-4F62-86A5-3C3865EE7153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AE2F-856B-4E0F-8504-9760FF04DAF4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37DE-A05C-4F2C-A178-4AAFF3D2FFF6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6EB3-5E2B-42AC-8C7E-822E1622819B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defRPr>
            </a:lvl1pPr>
          </a:lstStyle>
          <a:p>
            <a:fld id="{415FFD11-25C3-4AD3-9D54-41EFF428E01A}" type="datetime1">
              <a:rPr lang="en-US" smtClean="0"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defRPr>
            </a:lvl1pPr>
          </a:lstStyle>
          <a:p>
            <a:r>
              <a:rPr lang="en-US"/>
              <a:t>Schulzweigwahl Sozialwissenschaftlicher Zweig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Verdana Regular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Verdana Regular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Verdana Regular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media" Target="../media/media12.m4a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6.JPG"/><Relationship Id="rId4" Type="http://schemas.openxmlformats.org/officeDocument/2006/relationships/audio" Target="../media/media12.m4a"/><Relationship Id="rId9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4.m4a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4.m4a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png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9.m4a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1168F11-B9BD-4E95-A7C3-D91A979F7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64" y="361940"/>
            <a:ext cx="2945044" cy="8592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0E85DEF-6F4A-472F-B79B-95A390A596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97" t="26667" r="15859" b="49055"/>
          <a:stretch/>
        </p:blipFill>
        <p:spPr>
          <a:xfrm>
            <a:off x="3656463" y="368489"/>
            <a:ext cx="4879073" cy="20812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DC2AD5-626C-4606-A1C4-7D30DA83EA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991" t="36717" r="35959" b="35622"/>
          <a:stretch/>
        </p:blipFill>
        <p:spPr>
          <a:xfrm>
            <a:off x="136477" y="1569492"/>
            <a:ext cx="3091218" cy="189703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A2594FF-62F3-4AB2-AF21-473C917E31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154" t="37015" r="2792" b="54428"/>
          <a:stretch/>
        </p:blipFill>
        <p:spPr>
          <a:xfrm>
            <a:off x="9018896" y="2067636"/>
            <a:ext cx="2988858" cy="58685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041E75-A996-4BC7-9C4C-4BA251D57C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588" t="46269" r="35960" b="22288"/>
          <a:stretch/>
        </p:blipFill>
        <p:spPr>
          <a:xfrm>
            <a:off x="3568889" y="2654489"/>
            <a:ext cx="3029803" cy="21563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0D2869C-D259-4A28-AEA5-09279E476B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761" t="43084" r="3256" b="26667"/>
          <a:stretch/>
        </p:blipFill>
        <p:spPr>
          <a:xfrm>
            <a:off x="7476698" y="2872852"/>
            <a:ext cx="3084395" cy="207446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8A3836E-2B5A-40F6-8908-F4BDA3A15C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986" t="56915" r="3256" b="22985"/>
          <a:stretch/>
        </p:blipFill>
        <p:spPr>
          <a:xfrm>
            <a:off x="573204" y="5111087"/>
            <a:ext cx="6353033" cy="1378424"/>
          </a:xfrm>
          <a:prstGeom prst="rect">
            <a:avLst/>
          </a:prstGeom>
        </p:spPr>
      </p:pic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2CD075E1-7212-40D5-9D0B-BA394727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6673" y="6516853"/>
            <a:ext cx="5911517" cy="341147"/>
          </a:xfrm>
        </p:spPr>
        <p:txBody>
          <a:bodyPr/>
          <a:lstStyle/>
          <a:p>
            <a:r>
              <a:rPr lang="en-US" dirty="0" err="1"/>
              <a:t>Schulzweigwahl</a:t>
            </a:r>
            <a:r>
              <a:rPr lang="en-US" dirty="0"/>
              <a:t> </a:t>
            </a:r>
            <a:r>
              <a:rPr lang="en-US" dirty="0" err="1"/>
              <a:t>Sozialwissenschaftlicher</a:t>
            </a:r>
            <a:r>
              <a:rPr lang="en-US" dirty="0"/>
              <a:t> Zweig</a:t>
            </a:r>
          </a:p>
        </p:txBody>
      </p:sp>
      <p:pic>
        <p:nvPicPr>
          <p:cNvPr id="2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29CB7AD-7C19-4574-9B8C-17605028A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6237" y="174350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89"/>
    </mc:Choice>
    <mc:Fallback xmlns="">
      <p:transition spd="slow" advTm="5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A7DB38-31F4-4578-969C-1FDC9A21D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36" y="870609"/>
            <a:ext cx="3468988" cy="10121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B7E9D8-B81F-41A9-B7F8-833BE62D3352}"/>
              </a:ext>
            </a:extLst>
          </p:cNvPr>
          <p:cNvSpPr txBox="1"/>
          <p:nvPr/>
        </p:nvSpPr>
        <p:spPr>
          <a:xfrm>
            <a:off x="285584" y="4019363"/>
            <a:ext cx="2986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</a:rPr>
              <a:t>Projekte </a:t>
            </a:r>
          </a:p>
          <a:p>
            <a:pPr algn="ctr"/>
            <a:r>
              <a:rPr lang="de-DE" sz="4400" b="1" dirty="0">
                <a:solidFill>
                  <a:schemeClr val="bg1"/>
                </a:solidFill>
              </a:rPr>
              <a:t>&amp; </a:t>
            </a:r>
          </a:p>
          <a:p>
            <a:pPr algn="ctr"/>
            <a:r>
              <a:rPr lang="de-DE" sz="4400" b="1" dirty="0">
                <a:solidFill>
                  <a:schemeClr val="bg1"/>
                </a:solidFill>
              </a:rPr>
              <a:t>Fahrten</a:t>
            </a:r>
          </a:p>
        </p:txBody>
      </p:sp>
      <p:pic>
        <p:nvPicPr>
          <p:cNvPr id="4" name="Grafik 3" descr="Ein Bild, das Tisch, Person, drinnen, Esstisch enthält.&#10;&#10;Automatisch generierte Beschreibung">
            <a:extLst>
              <a:ext uri="{FF2B5EF4-FFF2-40B4-BE49-F238E27FC236}">
                <a16:creationId xmlns:a16="http://schemas.microsoft.com/office/drawing/2014/main" id="{0261FCCB-B336-46C4-BD76-61BCAB2EB8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18338">
            <a:off x="4510687" y="1153268"/>
            <a:ext cx="2757056" cy="1549465"/>
          </a:xfrm>
          <a:prstGeom prst="rect">
            <a:avLst/>
          </a:prstGeom>
        </p:spPr>
      </p:pic>
      <p:pic>
        <p:nvPicPr>
          <p:cNvPr id="7" name="Grafik 6" descr="Ein Bild, das Person, sitzend, drinnen, Esstisch enthält.&#10;&#10;Automatisch generierte Beschreibung">
            <a:extLst>
              <a:ext uri="{FF2B5EF4-FFF2-40B4-BE49-F238E27FC236}">
                <a16:creationId xmlns:a16="http://schemas.microsoft.com/office/drawing/2014/main" id="{1B3AB9E7-E656-4A8E-9B53-6F83BB807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62620">
            <a:off x="8456258" y="1201725"/>
            <a:ext cx="2477374" cy="1346889"/>
          </a:xfrm>
          <a:prstGeom prst="rect">
            <a:avLst/>
          </a:prstGeom>
        </p:spPr>
      </p:pic>
      <p:pic>
        <p:nvPicPr>
          <p:cNvPr id="9" name="Grafik 8" descr="Ein Bild, das Gras, draußen, Baum, Feld enthält.&#10;&#10;Automatisch generierte Beschreibung">
            <a:extLst>
              <a:ext uri="{FF2B5EF4-FFF2-40B4-BE49-F238E27FC236}">
                <a16:creationId xmlns:a16="http://schemas.microsoft.com/office/drawing/2014/main" id="{441FD073-ACC6-4454-8D0F-749F3B6CF2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08262">
            <a:off x="6847487" y="4398099"/>
            <a:ext cx="2899124" cy="162930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6784A89-9E4E-4F76-B7DA-7D95C84DCF54}"/>
              </a:ext>
            </a:extLst>
          </p:cNvPr>
          <p:cNvSpPr/>
          <p:nvPr/>
        </p:nvSpPr>
        <p:spPr>
          <a:xfrm rot="875893">
            <a:off x="3636145" y="3158640"/>
            <a:ext cx="17267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Brüsselfahrt</a:t>
            </a:r>
            <a:endParaRPr lang="de-DE" sz="2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183D974-E9AD-4FAC-86BD-FA36113EE63B}"/>
              </a:ext>
            </a:extLst>
          </p:cNvPr>
          <p:cNvSpPr/>
          <p:nvPr/>
        </p:nvSpPr>
        <p:spPr>
          <a:xfrm rot="20682915">
            <a:off x="4130036" y="4286820"/>
            <a:ext cx="15520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Berlinfahrt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7D2F545-1146-4E07-BBEC-A0941A3E8159}"/>
              </a:ext>
            </a:extLst>
          </p:cNvPr>
          <p:cNvSpPr/>
          <p:nvPr/>
        </p:nvSpPr>
        <p:spPr>
          <a:xfrm rot="994435">
            <a:off x="9357390" y="3494015"/>
            <a:ext cx="24121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Staatsregierung München</a:t>
            </a:r>
            <a:endParaRPr lang="de-DE" sz="2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91416C1-2539-4622-BB97-1509F1DD7BA6}"/>
              </a:ext>
            </a:extLst>
          </p:cNvPr>
          <p:cNvSpPr/>
          <p:nvPr/>
        </p:nvSpPr>
        <p:spPr>
          <a:xfrm rot="1188463">
            <a:off x="3690079" y="5313207"/>
            <a:ext cx="2717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Schüler erklären </a:t>
            </a:r>
          </a:p>
          <a:p>
            <a:pPr algn="ctr"/>
            <a:r>
              <a:rPr lang="de-DE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Senioren das Handy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56C16AA-20CA-4F36-9D44-B8804FA9BD29}"/>
              </a:ext>
            </a:extLst>
          </p:cNvPr>
          <p:cNvSpPr/>
          <p:nvPr/>
        </p:nvSpPr>
        <p:spPr>
          <a:xfrm rot="20604558">
            <a:off x="7281334" y="424500"/>
            <a:ext cx="15151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Europatag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0BB1567-14BE-4002-B10D-A0E43CCC4905}"/>
              </a:ext>
            </a:extLst>
          </p:cNvPr>
          <p:cNvSpPr/>
          <p:nvPr/>
        </p:nvSpPr>
        <p:spPr>
          <a:xfrm rot="356480">
            <a:off x="6834708" y="2679588"/>
            <a:ext cx="26420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Weihnachtsfeier</a:t>
            </a:r>
          </a:p>
          <a:p>
            <a:pPr algn="ctr"/>
            <a:r>
              <a:rPr lang="de-DE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mit der Lebenshilfe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8D98E19-FC9E-4B28-AD19-F606A201F097}"/>
              </a:ext>
            </a:extLst>
          </p:cNvPr>
          <p:cNvSpPr/>
          <p:nvPr/>
        </p:nvSpPr>
        <p:spPr>
          <a:xfrm rot="1281928">
            <a:off x="5762354" y="3687409"/>
            <a:ext cx="20306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Polis-Planspiel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B97AA43-0CA1-41C8-B8B2-208EC49431E9}"/>
              </a:ext>
            </a:extLst>
          </p:cNvPr>
          <p:cNvSpPr/>
          <p:nvPr/>
        </p:nvSpPr>
        <p:spPr>
          <a:xfrm rot="20339433">
            <a:off x="9198718" y="5390890"/>
            <a:ext cx="26420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Müllsammeln</a:t>
            </a:r>
            <a:r>
              <a:rPr lang="de-DE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de-DE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mit der Lebenshilfe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110F70-ACBB-4300-A0D5-012F804050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317" t="46184" r="17434" b="23746"/>
          <a:stretch/>
        </p:blipFill>
        <p:spPr>
          <a:xfrm>
            <a:off x="377316" y="1957144"/>
            <a:ext cx="2803017" cy="2062219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D76BFEC-00BA-45F0-916F-E42CA195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905" y="6538912"/>
            <a:ext cx="5911517" cy="365125"/>
          </a:xfrm>
        </p:spPr>
        <p:txBody>
          <a:bodyPr/>
          <a:lstStyle/>
          <a:p>
            <a:r>
              <a:rPr lang="en-US" dirty="0" err="1"/>
              <a:t>Schulzweigwahl</a:t>
            </a:r>
            <a:r>
              <a:rPr lang="en-US" dirty="0"/>
              <a:t> </a:t>
            </a:r>
            <a:r>
              <a:rPr lang="en-US" dirty="0" err="1"/>
              <a:t>Sozialwissenschaftlicher</a:t>
            </a:r>
            <a:r>
              <a:rPr lang="en-US" dirty="0"/>
              <a:t> Zweig</a:t>
            </a:r>
          </a:p>
        </p:txBody>
      </p:sp>
      <p:pic>
        <p:nvPicPr>
          <p:cNvPr id="2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8D5C07D-2974-4412-AF1B-1FEC744D3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DEFF5A0-CF6A-41A8-8A91-A5070487C6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17115" y="487396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62"/>
    </mc:Choice>
    <mc:Fallback xmlns="">
      <p:transition spd="slow" advTm="5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3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A7DB38-31F4-4578-969C-1FDC9A21D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36" y="870609"/>
            <a:ext cx="3468988" cy="1012128"/>
          </a:xfrm>
          <a:prstGeom prst="rect">
            <a:avLst/>
          </a:prstGeom>
        </p:spPr>
      </p:pic>
      <p:sp>
        <p:nvSpPr>
          <p:cNvPr id="4" name="Untertitel 6">
            <a:extLst>
              <a:ext uri="{FF2B5EF4-FFF2-40B4-BE49-F238E27FC236}">
                <a16:creationId xmlns:a16="http://schemas.microsoft.com/office/drawing/2014/main" id="{AF2BF693-CCB5-4DED-80C9-1284A2B3D9F7}"/>
              </a:ext>
            </a:extLst>
          </p:cNvPr>
          <p:cNvSpPr txBox="1">
            <a:spLocks/>
          </p:cNvSpPr>
          <p:nvPr/>
        </p:nvSpPr>
        <p:spPr>
          <a:xfrm>
            <a:off x="43543" y="1892898"/>
            <a:ext cx="2917372" cy="3473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 Regular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5400" b="1" dirty="0">
                <a:solidFill>
                  <a:schemeClr val="bg1"/>
                </a:solidFill>
              </a:rPr>
              <a:t>ZEIT</a:t>
            </a:r>
          </a:p>
          <a:p>
            <a:pPr lvl="1"/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33562A10-9268-4493-B99D-E905F98DE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9B041AC-21A7-4B4C-B151-F91FA6643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8247" y="101820"/>
            <a:ext cx="4919898" cy="6645216"/>
          </a:xfrm>
          <a:prstGeom prst="rect">
            <a:avLst/>
          </a:prstGeom>
        </p:spPr>
      </p:pic>
      <p:pic>
        <p:nvPicPr>
          <p:cNvPr id="1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630B4CF-2335-4CD0-B92E-6C0032E27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D14FDA3-D043-484F-9779-6E455A60DD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639" y="455266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50"/>
    </mc:Choice>
    <mc:Fallback xmlns="">
      <p:transition spd="slow" advTm="3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9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3773C-1EF8-B946-9A88-DBBBE2278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70" y="2372679"/>
            <a:ext cx="8501991" cy="2781299"/>
          </a:xfrm>
        </p:spPr>
        <p:txBody>
          <a:bodyPr>
            <a:noAutofit/>
          </a:bodyPr>
          <a:lstStyle/>
          <a:p>
            <a:pPr algn="ctr"/>
            <a:r>
              <a:rPr lang="de-DE" sz="3600" dirty="0"/>
              <a:t>Vielen Dank für die Aufmerksamkeit! </a:t>
            </a:r>
            <a:br>
              <a:rPr lang="de-DE" sz="3600" dirty="0"/>
            </a:br>
            <a:endParaRPr lang="de-DE" sz="2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3CA3BE-EBA1-E342-9499-D8F654068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515" y="869771"/>
            <a:ext cx="6524491" cy="190361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3D988AB-4E19-4DC7-9369-B7B873452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142" y="1821579"/>
            <a:ext cx="4817603" cy="321484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0FE2D40-3B9A-4B83-8E82-B9971868BC50}"/>
              </a:ext>
            </a:extLst>
          </p:cNvPr>
          <p:cNvSpPr txBox="1"/>
          <p:nvPr/>
        </p:nvSpPr>
        <p:spPr>
          <a:xfrm>
            <a:off x="1100554" y="6211669"/>
            <a:ext cx="657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Noch Fragen? Gern persönlich, per Cloud, Elternportal oder Mail an mich! prussas@valentin-heider-gymnasium.de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7C495C-E9A1-4FF9-A875-ED1D6C77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0862" y="6492875"/>
            <a:ext cx="5911517" cy="365125"/>
          </a:xfrm>
        </p:spPr>
        <p:txBody>
          <a:bodyPr/>
          <a:lstStyle/>
          <a:p>
            <a:r>
              <a:rPr lang="en-US" dirty="0" err="1"/>
              <a:t>Schulzweigwahl</a:t>
            </a:r>
            <a:r>
              <a:rPr lang="en-US" dirty="0"/>
              <a:t> </a:t>
            </a:r>
            <a:r>
              <a:rPr lang="en-US" dirty="0" err="1"/>
              <a:t>Sozialwissenschaftlicher</a:t>
            </a:r>
            <a:r>
              <a:rPr lang="en-US" dirty="0"/>
              <a:t> Zweig</a:t>
            </a:r>
          </a:p>
        </p:txBody>
      </p:sp>
      <p:pic>
        <p:nvPicPr>
          <p:cNvPr id="1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D501FAD-7355-4290-BA52-5362BB516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7264" y="32765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8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19"/>
    </mc:Choice>
    <mc:Fallback xmlns="">
      <p:transition spd="slow" advTm="3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3773C-1EF8-B946-9A88-DBBBE2278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70" y="2378529"/>
            <a:ext cx="8501991" cy="2781299"/>
          </a:xfrm>
        </p:spPr>
        <p:txBody>
          <a:bodyPr>
            <a:noAutofit/>
          </a:bodyPr>
          <a:lstStyle/>
          <a:p>
            <a:pPr algn="ctr"/>
            <a:r>
              <a:rPr lang="de-DE" sz="5400" dirty="0"/>
              <a:t>Der sozialwissenschaftliche Zweig bietet euch…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3CA3BE-EBA1-E342-9499-D8F654068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844" y="880527"/>
            <a:ext cx="6043705" cy="17633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3D988AB-4E19-4DC7-9369-B7B873452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142" y="1821579"/>
            <a:ext cx="4817603" cy="3214841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7D0FAF-02B5-4F72-BB4A-0A0F667D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F2D8012-9716-4655-9E42-3BAC57918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"/>
    </mc:Choice>
    <mc:Fallback xmlns="">
      <p:transition spd="slow" advTm="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A7DB38-31F4-4578-969C-1FDC9A21D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870609"/>
            <a:ext cx="3468988" cy="101212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7654180-F41B-494F-B6D8-CF32C9C8A088}"/>
              </a:ext>
            </a:extLst>
          </p:cNvPr>
          <p:cNvSpPr txBox="1"/>
          <p:nvPr/>
        </p:nvSpPr>
        <p:spPr>
          <a:xfrm>
            <a:off x="4168775" y="870609"/>
            <a:ext cx="6098796" cy="543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Politik und Gesellschaft</a:t>
            </a:r>
            <a:r>
              <a:rPr lang="de-DE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de-DE" sz="28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PuG</a:t>
            </a:r>
            <a:r>
              <a:rPr lang="de-DE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): „Sozialkunde mit neuen Schwerpunkten“ im G 9 in den Jahrgangsstufen </a:t>
            </a:r>
            <a:r>
              <a:rPr lang="de-DE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</a:t>
            </a:r>
            <a:r>
              <a:rPr lang="de-DE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bis 13 </a:t>
            </a:r>
          </a:p>
          <a:p>
            <a:pPr lvl="0">
              <a:lnSpc>
                <a:spcPct val="107000"/>
              </a:lnSpc>
            </a:pPr>
            <a:endParaRPr lang="de-DE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DE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Sozialpraktische Grundbildung (SPG): </a:t>
            </a:r>
            <a:r>
              <a:rPr lang="de-DE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praxisorientiertes Fach im sozialwissenschaftlichen Zweig in den Jahrgangsstufen </a:t>
            </a:r>
            <a:r>
              <a:rPr lang="de-DE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</a:t>
            </a:r>
            <a:r>
              <a:rPr lang="de-DE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und 11 (Fortführung in der Oberstufe möglich)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9E5556-2005-4F7B-BA35-559AB5009F56}"/>
              </a:ext>
            </a:extLst>
          </p:cNvPr>
          <p:cNvSpPr txBox="1"/>
          <p:nvPr/>
        </p:nvSpPr>
        <p:spPr>
          <a:xfrm>
            <a:off x="130629" y="1916293"/>
            <a:ext cx="3426695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… eine unschlagbare Mischung aus Theorie und Praxis</a:t>
            </a:r>
          </a:p>
          <a:p>
            <a:pPr algn="ctr"/>
            <a:endParaRPr lang="de-DE" sz="4400" dirty="0">
              <a:solidFill>
                <a:schemeClr val="bg1"/>
              </a:solidFill>
            </a:endParaRPr>
          </a:p>
          <a:p>
            <a:pPr algn="ctr"/>
            <a:endParaRPr lang="de-DE" sz="4400" dirty="0">
              <a:solidFill>
                <a:schemeClr val="bg1"/>
              </a:solidFill>
            </a:endParaRPr>
          </a:p>
          <a:p>
            <a:pPr algn="ctr"/>
            <a:endParaRPr lang="de-DE" sz="4400" dirty="0">
              <a:solidFill>
                <a:schemeClr val="bg1"/>
              </a:solidFill>
            </a:endParaRPr>
          </a:p>
          <a:p>
            <a:pPr algn="ctr"/>
            <a:endParaRPr lang="de-DE" sz="4400" dirty="0">
              <a:solidFill>
                <a:schemeClr val="bg1"/>
              </a:solidFill>
            </a:endParaRPr>
          </a:p>
          <a:p>
            <a:pPr algn="ctr"/>
            <a:endParaRPr lang="de-DE" sz="44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4AACCDB-3D65-4FEB-AB1E-E4F41E659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pic>
        <p:nvPicPr>
          <p:cNvPr id="1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2E330B6-79EF-4CA2-8363-4A273A7C9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1881" y="48597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"/>
    </mc:Choice>
    <mc:Fallback xmlns="">
      <p:transition spd="slow" advTm="1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2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48799E5-1643-4CA1-A1A8-CEF4860CF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sz="3500" dirty="0" err="1"/>
              <a:t>Stundentafel</a:t>
            </a:r>
            <a:br>
              <a:rPr lang="en-US" sz="3500" dirty="0"/>
            </a:br>
            <a:r>
              <a:rPr lang="en-US" sz="3500" dirty="0" err="1"/>
              <a:t>im</a:t>
            </a:r>
            <a:r>
              <a:rPr lang="en-US" sz="3500" dirty="0"/>
              <a:t> SWG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54DE87-93A1-4CF4-B50C-F9B6DC184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Schulzweigwahl Sozialwissenschaftlicher Zweig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684DD1B3-E357-4DD0-A033-E1A73FFF7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388605"/>
              </p:ext>
            </p:extLst>
          </p:nvPr>
        </p:nvGraphicFramePr>
        <p:xfrm>
          <a:off x="3869268" y="1421327"/>
          <a:ext cx="7315201" cy="4006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7853">
                  <a:extLst>
                    <a:ext uri="{9D8B030D-6E8A-4147-A177-3AD203B41FA5}">
                      <a16:colId xmlns:a16="http://schemas.microsoft.com/office/drawing/2014/main" val="2077315666"/>
                    </a:ext>
                  </a:extLst>
                </a:gridCol>
                <a:gridCol w="860662">
                  <a:extLst>
                    <a:ext uri="{9D8B030D-6E8A-4147-A177-3AD203B41FA5}">
                      <a16:colId xmlns:a16="http://schemas.microsoft.com/office/drawing/2014/main" val="1778954692"/>
                    </a:ext>
                  </a:extLst>
                </a:gridCol>
                <a:gridCol w="860662">
                  <a:extLst>
                    <a:ext uri="{9D8B030D-6E8A-4147-A177-3AD203B41FA5}">
                      <a16:colId xmlns:a16="http://schemas.microsoft.com/office/drawing/2014/main" val="2550275799"/>
                    </a:ext>
                  </a:extLst>
                </a:gridCol>
                <a:gridCol w="1073012">
                  <a:extLst>
                    <a:ext uri="{9D8B030D-6E8A-4147-A177-3AD203B41FA5}">
                      <a16:colId xmlns:a16="http://schemas.microsoft.com/office/drawing/2014/main" val="3516518359"/>
                    </a:ext>
                  </a:extLst>
                </a:gridCol>
                <a:gridCol w="1073012">
                  <a:extLst>
                    <a:ext uri="{9D8B030D-6E8A-4147-A177-3AD203B41FA5}">
                      <a16:colId xmlns:a16="http://schemas.microsoft.com/office/drawing/2014/main" val="966551467"/>
                    </a:ext>
                  </a:extLst>
                </a:gridCol>
              </a:tblGrid>
              <a:tr h="133199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 dirty="0">
                          <a:effectLst/>
                        </a:rPr>
                        <a:t>Jahrgangsstufe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 dirty="0">
                          <a:effectLst/>
                        </a:rPr>
                        <a:t>Fächer</a:t>
                      </a:r>
                      <a:endParaRPr lang="de-DE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8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9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10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11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extLst>
                  <a:ext uri="{0D108BD9-81ED-4DB2-BD59-A6C34878D82A}">
                    <a16:rowId xmlns:a16="http://schemas.microsoft.com/office/drawing/2014/main" val="3557318817"/>
                  </a:ext>
                </a:extLst>
              </a:tr>
              <a:tr h="1054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Politik und Gesellschaft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3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2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2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3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extLst>
                  <a:ext uri="{0D108BD9-81ED-4DB2-BD59-A6C34878D82A}">
                    <a16:rowId xmlns:a16="http://schemas.microsoft.com/office/drawing/2014/main" val="2026491125"/>
                  </a:ext>
                </a:extLst>
              </a:tr>
              <a:tr h="1054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Sozialpraktische Grundbildung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-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2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2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2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extLst>
                  <a:ext uri="{0D108BD9-81ED-4DB2-BD59-A6C34878D82A}">
                    <a16:rowId xmlns:a16="http://schemas.microsoft.com/office/drawing/2014/main" val="3120729581"/>
                  </a:ext>
                </a:extLst>
              </a:tr>
              <a:tr h="564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Profilstunde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1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-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-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3000">
                          <a:effectLst/>
                        </a:rPr>
                        <a:t>-</a:t>
                      </a:r>
                      <a:endParaRPr lang="de-DE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214" marR="187214" marT="0" marB="0" anchor="ctr"/>
                </a:tc>
                <a:extLst>
                  <a:ext uri="{0D108BD9-81ED-4DB2-BD59-A6C34878D82A}">
                    <a16:rowId xmlns:a16="http://schemas.microsoft.com/office/drawing/2014/main" val="482994744"/>
                  </a:ext>
                </a:extLst>
              </a:tr>
            </a:tbl>
          </a:graphicData>
        </a:graphic>
      </p:graphicFrame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E477FF5-826F-4D49-9C03-79D8469BB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45" y="417735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9"/>
    </mc:Choice>
    <mc:Fallback xmlns="">
      <p:transition spd="slow" advTm="3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9F31ABE-25E3-4E6D-9490-E98610391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89" y="52977"/>
            <a:ext cx="3468988" cy="101212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6A7F336-109D-4F81-90CC-4254A6BF0D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23" t="30846" r="2659" b="24975"/>
          <a:stretch/>
        </p:blipFill>
        <p:spPr>
          <a:xfrm>
            <a:off x="361666" y="1065105"/>
            <a:ext cx="11504066" cy="5376638"/>
          </a:xfrm>
          <a:prstGeom prst="rect">
            <a:avLst/>
          </a:prstGeom>
        </p:spPr>
      </p:pic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88D17B28-FCDB-4D3E-BEA6-24F2D72B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pic>
        <p:nvPicPr>
          <p:cNvPr id="2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093EB34-D932-4413-9771-AF867C94A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1588" y="20936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5"/>
    </mc:Choice>
    <mc:Fallback xmlns="">
      <p:transition spd="slow" advTm="3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73518-A2C9-6748-AB99-E38C8863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Wir gehen neue Wege…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02BCB8C-7833-904C-98B0-ADDD655EC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8578" y="927399"/>
            <a:ext cx="3156164" cy="920857"/>
          </a:xfrm>
        </p:spPr>
      </p:pic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22DE097-0AAE-4DE5-8644-7DDFDEBF6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91" y="0"/>
            <a:ext cx="7875761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B41A9E8-D810-4A51-BE25-FD393A49E8EA}"/>
              </a:ext>
            </a:extLst>
          </p:cNvPr>
          <p:cNvSpPr txBox="1"/>
          <p:nvPr/>
        </p:nvSpPr>
        <p:spPr>
          <a:xfrm>
            <a:off x="267927" y="6194891"/>
            <a:ext cx="303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Mebis-Kurs für die 8. und 9.  Jahrgangsstufe 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07647B5-C477-4C6A-8791-E3177717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D7677B2-46AA-4CC8-B2A9-D2182C720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7480" y="47049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74"/>
    </mc:Choice>
    <mc:Fallback xmlns="">
      <p:transition spd="slow" advTm="4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71D327C2-4DA5-471D-A378-D2242B5E0D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435437"/>
              </p:ext>
            </p:extLst>
          </p:nvPr>
        </p:nvGraphicFramePr>
        <p:xfrm>
          <a:off x="3657600" y="1409350"/>
          <a:ext cx="7688539" cy="394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71C7AF71-67E2-4CA6-808A-0016A40390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8" y="927399"/>
            <a:ext cx="3156164" cy="920857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3237A464-5475-4A1A-A489-F31AB36D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de-DE" sz="2600" dirty="0"/>
              <a:t>Damit beschäftigen wir uns zum Beispiel im Fach Sozialpraktische Grundbildung…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46576B6-623D-4DC1-A67F-2C7B6FE5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1D3B63A-D741-422B-8B0C-3653C302E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1860" y="47049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54"/>
    </mc:Choice>
    <mc:Fallback xmlns="">
      <p:transition spd="slow" advTm="4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43855AF3-5E9B-4043-A607-57F91F63E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577595"/>
              </p:ext>
            </p:extLst>
          </p:nvPr>
        </p:nvGraphicFramePr>
        <p:xfrm>
          <a:off x="3620976" y="2606012"/>
          <a:ext cx="7883586" cy="4477648"/>
        </p:xfrm>
        <a:graphic>
          <a:graphicData uri="http://schemas.openxmlformats.org/drawingml/2006/table">
            <a:tbl>
              <a:tblPr firstRow="1" bandRow="1"/>
              <a:tblGrid>
                <a:gridCol w="2627862">
                  <a:extLst>
                    <a:ext uri="{9D8B030D-6E8A-4147-A177-3AD203B41FA5}">
                      <a16:colId xmlns:a16="http://schemas.microsoft.com/office/drawing/2014/main" val="64500661"/>
                    </a:ext>
                  </a:extLst>
                </a:gridCol>
                <a:gridCol w="2627862">
                  <a:extLst>
                    <a:ext uri="{9D8B030D-6E8A-4147-A177-3AD203B41FA5}">
                      <a16:colId xmlns:a16="http://schemas.microsoft.com/office/drawing/2014/main" val="435102845"/>
                    </a:ext>
                  </a:extLst>
                </a:gridCol>
                <a:gridCol w="2627862">
                  <a:extLst>
                    <a:ext uri="{9D8B030D-6E8A-4147-A177-3AD203B41FA5}">
                      <a16:colId xmlns:a16="http://schemas.microsoft.com/office/drawing/2014/main" val="512370101"/>
                    </a:ext>
                  </a:extLst>
                </a:gridCol>
              </a:tblGrid>
              <a:tr h="682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9. </a:t>
                      </a:r>
                      <a:r>
                        <a:rPr lang="de-DE" sz="2800" dirty="0" err="1"/>
                        <a:t>Jgst</a:t>
                      </a:r>
                      <a:r>
                        <a:rPr lang="de-DE" sz="2800" dirty="0"/>
                        <a:t>.</a:t>
                      </a:r>
                    </a:p>
                  </a:txBody>
                  <a:tcPr marL="91449" marR="91449" marT="45738" marB="457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10. </a:t>
                      </a:r>
                      <a:r>
                        <a:rPr lang="de-DE" sz="2800" dirty="0" err="1"/>
                        <a:t>Jgst</a:t>
                      </a:r>
                      <a:r>
                        <a:rPr lang="de-DE" sz="2800" dirty="0"/>
                        <a:t>.</a:t>
                      </a:r>
                    </a:p>
                  </a:txBody>
                  <a:tcPr marL="91449" marR="91449" marT="45738" marB="45738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1" dirty="0">
                          <a:solidFill>
                            <a:schemeClr val="bg1"/>
                          </a:solidFill>
                        </a:rPr>
                        <a:t>11. </a:t>
                      </a:r>
                      <a:r>
                        <a:rPr lang="de-DE" sz="2800" b="1" dirty="0" err="1">
                          <a:solidFill>
                            <a:schemeClr val="bg1"/>
                          </a:solidFill>
                        </a:rPr>
                        <a:t>Jgst</a:t>
                      </a:r>
                      <a:r>
                        <a:rPr lang="de-DE" sz="2800" b="1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de-DE" sz="2800" dirty="0"/>
                        <a:t> </a:t>
                      </a:r>
                    </a:p>
                  </a:txBody>
                  <a:tcPr marL="91449" marR="91449" marT="45738" marB="45738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674392"/>
                  </a:ext>
                </a:extLst>
              </a:tr>
              <a:tr h="9747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de-DE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de-DE" sz="2800" dirty="0">
                          <a:solidFill>
                            <a:srgbClr val="002060"/>
                          </a:solidFill>
                        </a:rPr>
                        <a:t> Tage</a:t>
                      </a:r>
                    </a:p>
                  </a:txBody>
                  <a:tcPr marL="91449" marR="91449" marT="45738" marB="457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de-DE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  <a:r>
                        <a:rPr lang="de-DE" sz="2800" dirty="0">
                          <a:solidFill>
                            <a:srgbClr val="002060"/>
                          </a:solidFill>
                        </a:rPr>
                        <a:t> Tage</a:t>
                      </a:r>
                    </a:p>
                  </a:txBody>
                  <a:tcPr marL="91449" marR="91449" marT="45738" marB="457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de-DE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Tage</a:t>
                      </a:r>
                    </a:p>
                    <a:p>
                      <a:endParaRPr lang="de-DE" sz="2800" dirty="0"/>
                    </a:p>
                  </a:txBody>
                  <a:tcPr marL="91449" marR="91449" marT="45738" marB="457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385513"/>
                  </a:ext>
                </a:extLst>
              </a:tr>
              <a:tr h="1080548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de-DE" sz="2800" dirty="0">
                          <a:solidFill>
                            <a:srgbClr val="002060"/>
                          </a:solidFill>
                        </a:rPr>
                        <a:t>der überwiegende Teil in den Ferien, 11. </a:t>
                      </a:r>
                      <a:r>
                        <a:rPr lang="de-DE" sz="2800" dirty="0" err="1">
                          <a:solidFill>
                            <a:srgbClr val="002060"/>
                          </a:solidFill>
                        </a:rPr>
                        <a:t>Jgst</a:t>
                      </a:r>
                      <a:r>
                        <a:rPr lang="de-DE" sz="2800" dirty="0">
                          <a:solidFill>
                            <a:srgbClr val="002060"/>
                          </a:solidFill>
                        </a:rPr>
                        <a:t>. 1 Woche in der Schulzeit</a:t>
                      </a:r>
                    </a:p>
                  </a:txBody>
                  <a:tcPr marL="91449" marR="91449" marT="45738" marB="457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269875" indent="-269875">
                        <a:tabLst/>
                      </a:pPr>
                      <a:endParaRPr lang="de-DE" sz="2800" dirty="0"/>
                    </a:p>
                  </a:txBody>
                  <a:tcPr marL="91449" marR="91449" marT="45738" marB="457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69875" indent="-269875">
                        <a:tabLst/>
                      </a:pPr>
                      <a:endParaRPr lang="de-DE" sz="2800" dirty="0"/>
                    </a:p>
                  </a:txBody>
                  <a:tcPr marL="91449" marR="91449" marT="45738" marB="457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437799"/>
                  </a:ext>
                </a:extLst>
              </a:tr>
              <a:tr h="1080548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49" marR="91449" marT="45738" marB="457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69875" indent="-269875">
                        <a:tabLst/>
                      </a:pPr>
                      <a:endParaRPr lang="de-DE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800" b="1" dirty="0"/>
                    </a:p>
                  </a:txBody>
                  <a:tcPr marL="91449" marR="91449" marT="45738" marB="457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533696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9DFEA94F-37D9-427B-8739-166A28634CFB}"/>
              </a:ext>
            </a:extLst>
          </p:cNvPr>
          <p:cNvSpPr txBox="1"/>
          <p:nvPr/>
        </p:nvSpPr>
        <p:spPr>
          <a:xfrm>
            <a:off x="0" y="2606012"/>
            <a:ext cx="30703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de-DE" sz="4400" dirty="0">
                <a:solidFill>
                  <a:schemeClr val="bg1"/>
                </a:solidFill>
              </a:rPr>
              <a:t>Das Soziale Praktikum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A09901-8E0E-447A-8522-795F810AF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36" y="870609"/>
            <a:ext cx="3468988" cy="10121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2E21170-FEA8-439D-8DDE-EAEE9F34E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651" t="32629" r="49801" b="41068"/>
          <a:stretch/>
        </p:blipFill>
        <p:spPr>
          <a:xfrm>
            <a:off x="6260449" y="402609"/>
            <a:ext cx="2604639" cy="1787857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C013DE-1315-4671-94F5-D77B8F77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8F67BEA-5C06-48E2-AF0A-011C0BBAC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AF8CBC6-99F0-4D2A-A542-8C0CB231E0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384" y="48448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0"/>
    </mc:Choice>
    <mc:Fallback xmlns="">
      <p:transition spd="slow" advTm="5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4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6">
            <a:extLst>
              <a:ext uri="{FF2B5EF4-FFF2-40B4-BE49-F238E27FC236}">
                <a16:creationId xmlns:a16="http://schemas.microsoft.com/office/drawing/2014/main" id="{6C5B9E9E-F2FA-4E3D-B9BF-D595E709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anchor="ctr">
            <a:normAutofit/>
          </a:bodyPr>
          <a:lstStyle/>
          <a:p>
            <a:pPr lvl="1" algn="l"/>
            <a:endParaRPr lang="de-DE" sz="3600" dirty="0">
              <a:solidFill>
                <a:srgbClr val="FFFFFF"/>
              </a:solidFill>
            </a:endParaRPr>
          </a:p>
          <a:p>
            <a:pPr lvl="1" algn="l"/>
            <a:r>
              <a:rPr lang="de-DE" sz="3600" dirty="0">
                <a:solidFill>
                  <a:srgbClr val="FFFFFF"/>
                </a:solidFill>
              </a:rPr>
              <a:t>LEARNING BY DOING </a:t>
            </a:r>
          </a:p>
          <a:p>
            <a:pPr lvl="1" algn="l"/>
            <a:r>
              <a:rPr lang="de-DE" sz="2000" dirty="0">
                <a:solidFill>
                  <a:srgbClr val="FFFFFF"/>
                </a:solidFill>
              </a:rPr>
              <a:t>(Baden Powell)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3CA3BE-EBA1-E342-9499-D8F654068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758" y="-264512"/>
            <a:ext cx="3989539" cy="1166941"/>
          </a:xfrm>
          <a:prstGeom prst="rect">
            <a:avLst/>
          </a:prstGeom>
          <a:noFill/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ADBAC50-DB21-4F4A-AFB0-3D7AB78FA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954" y="1050827"/>
            <a:ext cx="5619785" cy="49053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32231F0-5FB6-4A82-9300-BAE52A701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9998" y="3495536"/>
            <a:ext cx="3226381" cy="2387585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3C3887-6A0C-4796-B8DD-E3738E63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Schulzweigwahl Sozialwissenschaftlicher Zweig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BCDB722-C098-475B-A72D-B2039B560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3646" y="1050827"/>
            <a:ext cx="4249280" cy="2371550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EF75D30-F2C0-4A52-8D12-40DB63DC7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2"/>
    </mc:Choice>
    <mc:Fallback xmlns="">
      <p:transition spd="slow" advTm="2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hmen">
  <a:themeElements>
    <a:clrScheme name="Benutzerdefiniert 6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3B5180"/>
      </a:accent1>
      <a:accent2>
        <a:srgbClr val="FAB900"/>
      </a:accent2>
      <a:accent3>
        <a:srgbClr val="9CCADB"/>
      </a:accent3>
      <a:accent4>
        <a:srgbClr val="6173A6"/>
      </a:accent4>
      <a:accent5>
        <a:srgbClr val="53607B"/>
      </a:accent5>
      <a:accent6>
        <a:srgbClr val="F7CD45"/>
      </a:accent6>
      <a:hlink>
        <a:srgbClr val="6EB7D7"/>
      </a:hlink>
      <a:folHlink>
        <a:srgbClr val="01000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HG Layout mit Logo u Schrift" id="{2CE21AE1-2EFF-774B-AA37-DEA6B73CA3FB}" vid="{502DA779-6FD6-E04B-A1BB-EFB843A7C3E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VHG Layout mit Logo u Schrift neu (1)</Template>
  <TotalTime>0</TotalTime>
  <Words>387</Words>
  <Application>Microsoft Office PowerPoint</Application>
  <PresentationFormat>Breitbild</PresentationFormat>
  <Paragraphs>114</Paragraphs>
  <Slides>12</Slides>
  <Notes>11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Calibri</vt:lpstr>
      <vt:lpstr>Corbel</vt:lpstr>
      <vt:lpstr>Symbol</vt:lpstr>
      <vt:lpstr>Verdana Regular</vt:lpstr>
      <vt:lpstr>Wingdings 2</vt:lpstr>
      <vt:lpstr>Rahmen</vt:lpstr>
      <vt:lpstr>PowerPoint-Präsentation</vt:lpstr>
      <vt:lpstr>Der sozialwissenschaftliche Zweig bietet euch…</vt:lpstr>
      <vt:lpstr>PowerPoint-Präsentation</vt:lpstr>
      <vt:lpstr>Stundentafel im SWG</vt:lpstr>
      <vt:lpstr>PowerPoint-Präsentation</vt:lpstr>
      <vt:lpstr>Wir gehen neue Wege… </vt:lpstr>
      <vt:lpstr>Damit beschäftigen wir uns zum Beispiel im Fach Sozialpraktische Grundbildung…</vt:lpstr>
      <vt:lpstr>PowerPoint-Präsentation</vt:lpstr>
      <vt:lpstr> LEARNING BY DOING  (Baden Powell)</vt:lpstr>
      <vt:lpstr>PowerPoint-Präsentation</vt:lpstr>
      <vt:lpstr>PowerPoint-Präsentation</vt:lpstr>
      <vt:lpstr>Vielen Dank für die Aufmerksamkeit!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Henrike W.</dc:creator>
  <cp:lastModifiedBy>Michaela Prussas</cp:lastModifiedBy>
  <cp:revision>53</cp:revision>
  <dcterms:created xsi:type="dcterms:W3CDTF">2021-02-10T07:37:55Z</dcterms:created>
  <dcterms:modified xsi:type="dcterms:W3CDTF">2022-02-21T19:12:23Z</dcterms:modified>
</cp:coreProperties>
</file>